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media/audio1.wav" ContentType="audio/x-wav"/>
  <Override PartName="/ppt/media/audio2.wav" ContentType="audio/x-wav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74" r:id="rId1"/>
    <p:sldMasterId id="2147483710" r:id="rId2"/>
  </p:sldMasterIdLst>
  <p:notesMasterIdLst>
    <p:notesMasterId r:id="rId33"/>
  </p:notesMasterIdLst>
  <p:sldIdLst>
    <p:sldId id="257" r:id="rId3"/>
    <p:sldId id="433" r:id="rId4"/>
    <p:sldId id="424" r:id="rId5"/>
    <p:sldId id="425" r:id="rId6"/>
    <p:sldId id="426" r:id="rId7"/>
    <p:sldId id="427" r:id="rId8"/>
    <p:sldId id="431" r:id="rId9"/>
    <p:sldId id="408" r:id="rId10"/>
    <p:sldId id="410" r:id="rId11"/>
    <p:sldId id="413" r:id="rId12"/>
    <p:sldId id="365" r:id="rId13"/>
    <p:sldId id="366" r:id="rId14"/>
    <p:sldId id="367" r:id="rId15"/>
    <p:sldId id="429" r:id="rId16"/>
    <p:sldId id="369" r:id="rId17"/>
    <p:sldId id="372" r:id="rId18"/>
    <p:sldId id="373" r:id="rId19"/>
    <p:sldId id="374" r:id="rId20"/>
    <p:sldId id="394" r:id="rId21"/>
    <p:sldId id="377" r:id="rId22"/>
    <p:sldId id="430" r:id="rId23"/>
    <p:sldId id="391" r:id="rId24"/>
    <p:sldId id="385" r:id="rId25"/>
    <p:sldId id="273" r:id="rId26"/>
    <p:sldId id="274" r:id="rId27"/>
    <p:sldId id="278" r:id="rId28"/>
    <p:sldId id="386" r:id="rId29"/>
    <p:sldId id="387" r:id="rId30"/>
    <p:sldId id="392" r:id="rId31"/>
    <p:sldId id="388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" initials="A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E089"/>
    <a:srgbClr val="FF3300"/>
    <a:srgbClr val="FF9933"/>
    <a:srgbClr val="FFEAAF"/>
    <a:srgbClr val="9900CC"/>
    <a:srgbClr val="0000FF"/>
    <a:srgbClr val="C7A9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78" autoAdjust="0"/>
    <p:restoredTop sz="94660" autoAdjust="0"/>
  </p:normalViewPr>
  <p:slideViewPr>
    <p:cSldViewPr snapToGrid="0">
      <p:cViewPr varScale="1">
        <p:scale>
          <a:sx n="68" d="100"/>
          <a:sy n="68" d="100"/>
        </p:scale>
        <p:origin x="-568" y="-6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3-09-13T21:16:43.396" idx="1">
    <p:pos x="10" y="10"/>
    <p:text/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3-09-13T21:16:43.396" idx="2">
    <p:pos x="10" y="10"/>
    <p:text/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03FCBA-15C2-48D3-A0C4-730E978589EB}" type="datetimeFigureOut">
              <a:rPr lang="en-US" smtClean="0"/>
              <a:t>4/10/2024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59F73D-91FE-4C11-AFB6-35A1C38922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389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4759cd5bbe_0_165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4759cd5bbe_0_165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23911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10/04/2024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4849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10/04/2024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0303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10/04/2024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28121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10E6-0E70-4471-BC6C-D54E93E4B0D6}" type="datetimeFigureOut">
              <a:rPr lang="en-US" smtClean="0"/>
              <a:t>4/10/2024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C30A1-67C2-4B4C-BBD2-1AA5E8FD75F9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10E6-0E70-4471-BC6C-D54E93E4B0D6}" type="datetimeFigureOut">
              <a:rPr lang="en-US" smtClean="0"/>
              <a:t>4/10/2024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C30A1-67C2-4B4C-BBD2-1AA5E8FD75F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10E6-0E70-4471-BC6C-D54E93E4B0D6}" type="datetimeFigureOut">
              <a:rPr lang="en-US" smtClean="0"/>
              <a:t>4/10/2024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C30A1-67C2-4B4C-BBD2-1AA5E8FD75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10E6-0E70-4471-BC6C-D54E93E4B0D6}" type="datetimeFigureOut">
              <a:rPr lang="en-US" smtClean="0"/>
              <a:t>4/10/2024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C30A1-67C2-4B4C-BBD2-1AA5E8FD75F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10E6-0E70-4471-BC6C-D54E93E4B0D6}" type="datetimeFigureOut">
              <a:rPr lang="en-US" smtClean="0"/>
              <a:t>4/10/2024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C30A1-67C2-4B4C-BBD2-1AA5E8FD75F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10E6-0E70-4471-BC6C-D54E93E4B0D6}" type="datetimeFigureOut">
              <a:rPr lang="en-US" smtClean="0"/>
              <a:t>4/10/2024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C30A1-67C2-4B4C-BBD2-1AA5E8FD75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10E6-0E70-4471-BC6C-D54E93E4B0D6}" type="datetimeFigureOut">
              <a:rPr lang="en-US" smtClean="0"/>
              <a:t>4/10/2024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C30A1-67C2-4B4C-BBD2-1AA5E8FD75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10E6-0E70-4471-BC6C-D54E93E4B0D6}" type="datetimeFigureOut">
              <a:rPr lang="en-US" smtClean="0"/>
              <a:t>4/10/2024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C30A1-67C2-4B4C-BBD2-1AA5E8FD75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10/04/2024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07431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10E6-0E70-4471-BC6C-D54E93E4B0D6}" type="datetimeFigureOut">
              <a:rPr lang="en-US" smtClean="0"/>
              <a:t>4/10/2024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C30A1-67C2-4B4C-BBD2-1AA5E8FD75F9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10E6-0E70-4471-BC6C-D54E93E4B0D6}" type="datetimeFigureOut">
              <a:rPr lang="en-US" smtClean="0"/>
              <a:t>4/10/2024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C30A1-67C2-4B4C-BBD2-1AA5E8FD75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10E6-0E70-4471-BC6C-D54E93E4B0D6}" type="datetimeFigureOut">
              <a:rPr lang="en-US" smtClean="0"/>
              <a:t>4/10/2024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C30A1-67C2-4B4C-BBD2-1AA5E8FD75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10/04/2024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5447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10/04/2024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6953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10/04/2024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0850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10/04/2024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2950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10/04/2024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0525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10/04/2024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5536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10/04/2024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0855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10/04/2024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8623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10/04/2024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Admin\Desktop\&#272;&#7891;ng%20h&#7891;%20&#273;&#7871;m%20ng&#432;&#7907;c%205%20ph&#250;t%20-%205%20Minutes.mp4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Relationship Id="rId5" Type="http://schemas.openxmlformats.org/officeDocument/2006/relationships/hyperlink" Target="file:///C:\Users\Admin\Desktop\&#272;&#7891;ng%20h&#7891;%20&#273;&#7871;m%20ng&#432;&#7907;c%205%20ph&#250;t%20-%205%20Minutes.mp4" TargetMode="External"/><Relationship Id="rId4" Type="http://schemas.openxmlformats.org/officeDocument/2006/relationships/slide" Target="slide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7" Type="http://schemas.openxmlformats.org/officeDocument/2006/relationships/slide" Target="slide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6" Type="http://schemas.openxmlformats.org/officeDocument/2006/relationships/slide" Target="slide5.xml"/><Relationship Id="rId5" Type="http://schemas.openxmlformats.org/officeDocument/2006/relationships/slide" Target="slide6.xml"/><Relationship Id="rId4" Type="http://schemas.openxmlformats.org/officeDocument/2006/relationships/slide" Target="slide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pn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9.svg"/><Relationship Id="rId7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1.svg"/><Relationship Id="rId4" Type="http://schemas.openxmlformats.org/officeDocument/2006/relationships/image" Target="../media/image25.png"/><Relationship Id="rId9" Type="http://schemas.openxmlformats.org/officeDocument/2006/relationships/comments" Target="../comments/commen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27.xml"/><Relationship Id="rId13" Type="http://schemas.openxmlformats.org/officeDocument/2006/relationships/slide" Target="slide28.xml"/><Relationship Id="rId3" Type="http://schemas.openxmlformats.org/officeDocument/2006/relationships/slideLayout" Target="../slideLayouts/slideLayout13.xml"/><Relationship Id="rId7" Type="http://schemas.openxmlformats.org/officeDocument/2006/relationships/slide" Target="slide26.xml"/><Relationship Id="rId12" Type="http://schemas.openxmlformats.org/officeDocument/2006/relationships/image" Target="../media/image33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slide" Target="slide25.xml"/><Relationship Id="rId11" Type="http://schemas.openxmlformats.org/officeDocument/2006/relationships/image" Target="../media/image32.gif"/><Relationship Id="rId5" Type="http://schemas.openxmlformats.org/officeDocument/2006/relationships/slide" Target="slide24.xml"/><Relationship Id="rId10" Type="http://schemas.openxmlformats.org/officeDocument/2006/relationships/image" Target="../media/image31.gif"/><Relationship Id="rId4" Type="http://schemas.openxmlformats.org/officeDocument/2006/relationships/image" Target="../media/image29.png"/><Relationship Id="rId9" Type="http://schemas.openxmlformats.org/officeDocument/2006/relationships/image" Target="../media/image30.gif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34.png"/><Relationship Id="rId7" Type="http://schemas.openxmlformats.org/officeDocument/2006/relationships/image" Target="../media/image36.png"/><Relationship Id="rId12" Type="http://schemas.openxmlformats.org/officeDocument/2006/relationships/slide" Target="slide2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39.png"/><Relationship Id="rId5" Type="http://schemas.openxmlformats.org/officeDocument/2006/relationships/image" Target="../media/image35.png"/><Relationship Id="rId10" Type="http://schemas.openxmlformats.org/officeDocument/2006/relationships/image" Target="../media/image38.png"/><Relationship Id="rId4" Type="http://schemas.microsoft.com/office/2007/relationships/hdphoto" Target="../media/hdphoto2.wdp"/><Relationship Id="rId9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34.png"/><Relationship Id="rId7" Type="http://schemas.openxmlformats.org/officeDocument/2006/relationships/image" Target="../media/image36.png"/><Relationship Id="rId12" Type="http://schemas.openxmlformats.org/officeDocument/2006/relationships/slide" Target="slide2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40.png"/><Relationship Id="rId5" Type="http://schemas.openxmlformats.org/officeDocument/2006/relationships/image" Target="../media/image35.png"/><Relationship Id="rId10" Type="http://schemas.openxmlformats.org/officeDocument/2006/relationships/image" Target="../media/image38.png"/><Relationship Id="rId4" Type="http://schemas.microsoft.com/office/2007/relationships/hdphoto" Target="../media/hdphoto2.wdp"/><Relationship Id="rId9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34.png"/><Relationship Id="rId7" Type="http://schemas.openxmlformats.org/officeDocument/2006/relationships/image" Target="../media/image3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slide" Target="slide23.xml"/><Relationship Id="rId5" Type="http://schemas.openxmlformats.org/officeDocument/2006/relationships/image" Target="../media/image35.png"/><Relationship Id="rId10" Type="http://schemas.openxmlformats.org/officeDocument/2006/relationships/image" Target="../media/image37.png"/><Relationship Id="rId4" Type="http://schemas.microsoft.com/office/2007/relationships/hdphoto" Target="../media/hdphoto2.wdp"/><Relationship Id="rId9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34.png"/><Relationship Id="rId7" Type="http://schemas.openxmlformats.org/officeDocument/2006/relationships/image" Target="../media/image3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slide" Target="slide23.xml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microsoft.com/office/2007/relationships/hdphoto" Target="../media/hdphoto2.wdp"/><Relationship Id="rId9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4.jpe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9.svg"/><Relationship Id="rId7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png"/><Relationship Id="rId5" Type="http://schemas.openxmlformats.org/officeDocument/2006/relationships/image" Target="../media/image21.svg"/><Relationship Id="rId4" Type="http://schemas.openxmlformats.org/officeDocument/2006/relationships/image" Target="../media/image25.png"/><Relationship Id="rId9" Type="http://schemas.openxmlformats.org/officeDocument/2006/relationships/comments" Target="../comments/commen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5" Type="http://schemas.openxmlformats.org/officeDocument/2006/relationships/slide" Target="slide2.xml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oogle Shape;125;p26"/>
          <p:cNvGrpSpPr/>
          <p:nvPr/>
        </p:nvGrpSpPr>
        <p:grpSpPr>
          <a:xfrm>
            <a:off x="-266711" y="-69583"/>
            <a:ext cx="12611144" cy="6997152"/>
            <a:chOff x="-200033" y="-52187"/>
            <a:chExt cx="9458358" cy="5247864"/>
          </a:xfrm>
        </p:grpSpPr>
        <p:sp>
          <p:nvSpPr>
            <p:cNvPr id="126" name="Google Shape;126;p26"/>
            <p:cNvSpPr/>
            <p:nvPr/>
          </p:nvSpPr>
          <p:spPr>
            <a:xfrm flipH="1">
              <a:off x="-159014" y="-52187"/>
              <a:ext cx="9417339" cy="5178915"/>
            </a:xfrm>
            <a:custGeom>
              <a:avLst/>
              <a:gdLst/>
              <a:ahLst/>
              <a:cxnLst/>
              <a:rect l="l" t="t" r="r" b="b"/>
              <a:pathLst>
                <a:path w="46307" h="26227" extrusionOk="0">
                  <a:moveTo>
                    <a:pt x="43978" y="0"/>
                  </a:moveTo>
                  <a:cubicBezTo>
                    <a:pt x="40052" y="0"/>
                    <a:pt x="36587" y="2763"/>
                    <a:pt x="33999" y="6111"/>
                  </a:cubicBezTo>
                  <a:cubicBezTo>
                    <a:pt x="32570" y="7960"/>
                    <a:pt x="30493" y="9268"/>
                    <a:pt x="28222" y="9800"/>
                  </a:cubicBezTo>
                  <a:cubicBezTo>
                    <a:pt x="26639" y="10170"/>
                    <a:pt x="24941" y="10367"/>
                    <a:pt x="23604" y="11370"/>
                  </a:cubicBezTo>
                  <a:cubicBezTo>
                    <a:pt x="22472" y="12217"/>
                    <a:pt x="21784" y="13486"/>
                    <a:pt x="21291" y="14784"/>
                  </a:cubicBezTo>
                  <a:cubicBezTo>
                    <a:pt x="20506" y="16853"/>
                    <a:pt x="20265" y="20071"/>
                    <a:pt x="18032" y="21173"/>
                  </a:cubicBezTo>
                  <a:cubicBezTo>
                    <a:pt x="17547" y="21412"/>
                    <a:pt x="17019" y="21512"/>
                    <a:pt x="16450" y="21512"/>
                  </a:cubicBezTo>
                  <a:cubicBezTo>
                    <a:pt x="13442" y="21512"/>
                    <a:pt x="9289" y="18702"/>
                    <a:pt x="4349" y="18702"/>
                  </a:cubicBezTo>
                  <a:cubicBezTo>
                    <a:pt x="2959" y="18702"/>
                    <a:pt x="1507" y="18924"/>
                    <a:pt x="1" y="19494"/>
                  </a:cubicBezTo>
                  <a:lnTo>
                    <a:pt x="1" y="26227"/>
                  </a:lnTo>
                  <a:lnTo>
                    <a:pt x="46307" y="26227"/>
                  </a:lnTo>
                  <a:lnTo>
                    <a:pt x="46307" y="327"/>
                  </a:lnTo>
                  <a:cubicBezTo>
                    <a:pt x="45515" y="104"/>
                    <a:pt x="44738" y="0"/>
                    <a:pt x="43978" y="0"/>
                  </a:cubicBezTo>
                  <a:close/>
                </a:path>
              </a:pathLst>
            </a:custGeom>
            <a:solidFill>
              <a:srgbClr val="4B2C27">
                <a:alpha val="4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7" name="Google Shape;127;p26"/>
            <p:cNvSpPr/>
            <p:nvPr/>
          </p:nvSpPr>
          <p:spPr>
            <a:xfrm flipH="1">
              <a:off x="-200033" y="16762"/>
              <a:ext cx="9417339" cy="5178915"/>
            </a:xfrm>
            <a:custGeom>
              <a:avLst/>
              <a:gdLst/>
              <a:ahLst/>
              <a:cxnLst/>
              <a:rect l="l" t="t" r="r" b="b"/>
              <a:pathLst>
                <a:path w="46307" h="26227" extrusionOk="0">
                  <a:moveTo>
                    <a:pt x="43978" y="0"/>
                  </a:moveTo>
                  <a:cubicBezTo>
                    <a:pt x="40052" y="0"/>
                    <a:pt x="36587" y="2763"/>
                    <a:pt x="33999" y="6111"/>
                  </a:cubicBezTo>
                  <a:cubicBezTo>
                    <a:pt x="32570" y="7960"/>
                    <a:pt x="30493" y="9268"/>
                    <a:pt x="28222" y="9800"/>
                  </a:cubicBezTo>
                  <a:cubicBezTo>
                    <a:pt x="26639" y="10170"/>
                    <a:pt x="24941" y="10367"/>
                    <a:pt x="23604" y="11370"/>
                  </a:cubicBezTo>
                  <a:cubicBezTo>
                    <a:pt x="22472" y="12217"/>
                    <a:pt x="21784" y="13486"/>
                    <a:pt x="21291" y="14784"/>
                  </a:cubicBezTo>
                  <a:cubicBezTo>
                    <a:pt x="20506" y="16853"/>
                    <a:pt x="20265" y="20071"/>
                    <a:pt x="18032" y="21173"/>
                  </a:cubicBezTo>
                  <a:cubicBezTo>
                    <a:pt x="17547" y="21412"/>
                    <a:pt x="17019" y="21512"/>
                    <a:pt x="16450" y="21512"/>
                  </a:cubicBezTo>
                  <a:cubicBezTo>
                    <a:pt x="13442" y="21512"/>
                    <a:pt x="9289" y="18702"/>
                    <a:pt x="4349" y="18702"/>
                  </a:cubicBezTo>
                  <a:cubicBezTo>
                    <a:pt x="2959" y="18702"/>
                    <a:pt x="1507" y="18924"/>
                    <a:pt x="1" y="19494"/>
                  </a:cubicBezTo>
                  <a:lnTo>
                    <a:pt x="1" y="26227"/>
                  </a:lnTo>
                  <a:lnTo>
                    <a:pt x="46307" y="26227"/>
                  </a:lnTo>
                  <a:lnTo>
                    <a:pt x="46307" y="327"/>
                  </a:lnTo>
                  <a:cubicBezTo>
                    <a:pt x="45515" y="104"/>
                    <a:pt x="44738" y="0"/>
                    <a:pt x="439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28" name="Google Shape;128;p26"/>
          <p:cNvSpPr txBox="1">
            <a:spLocks noGrp="1"/>
          </p:cNvSpPr>
          <p:nvPr>
            <p:ph type="ctrTitle"/>
          </p:nvPr>
        </p:nvSpPr>
        <p:spPr>
          <a:xfrm>
            <a:off x="5430468" y="1455107"/>
            <a:ext cx="5520000" cy="1760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algn="r">
              <a:spcBef>
                <a:spcPts val="0"/>
              </a:spcBef>
            </a:pPr>
            <a:r>
              <a:rPr lang="vi-VN" dirty="0">
                <a:solidFill>
                  <a:srgbClr val="783F04"/>
                </a:solidFill>
              </a:rPr>
              <a:t>KHỞI ĐỘNG</a:t>
            </a:r>
            <a:endParaRPr dirty="0"/>
          </a:p>
        </p:txBody>
      </p:sp>
      <p:grpSp>
        <p:nvGrpSpPr>
          <p:cNvPr id="130" name="Google Shape;130;p26"/>
          <p:cNvGrpSpPr/>
          <p:nvPr/>
        </p:nvGrpSpPr>
        <p:grpSpPr>
          <a:xfrm>
            <a:off x="888222" y="177338"/>
            <a:ext cx="5121281" cy="5974196"/>
            <a:chOff x="800914" y="331428"/>
            <a:chExt cx="3840961" cy="4480647"/>
          </a:xfrm>
        </p:grpSpPr>
        <p:grpSp>
          <p:nvGrpSpPr>
            <p:cNvPr id="131" name="Google Shape;131;p26"/>
            <p:cNvGrpSpPr/>
            <p:nvPr/>
          </p:nvGrpSpPr>
          <p:grpSpPr>
            <a:xfrm>
              <a:off x="800914" y="331428"/>
              <a:ext cx="3235271" cy="4236526"/>
              <a:chOff x="2126900" y="2722600"/>
              <a:chExt cx="2031950" cy="2660800"/>
            </a:xfrm>
          </p:grpSpPr>
          <p:sp>
            <p:nvSpPr>
              <p:cNvPr id="132" name="Google Shape;132;p26"/>
              <p:cNvSpPr/>
              <p:nvPr/>
            </p:nvSpPr>
            <p:spPr>
              <a:xfrm>
                <a:off x="2443050" y="3910800"/>
                <a:ext cx="1414950" cy="1472600"/>
              </a:xfrm>
              <a:custGeom>
                <a:avLst/>
                <a:gdLst/>
                <a:ahLst/>
                <a:cxnLst/>
                <a:rect l="l" t="t" r="r" b="b"/>
                <a:pathLst>
                  <a:path w="56598" h="58904" extrusionOk="0">
                    <a:moveTo>
                      <a:pt x="27913" y="0"/>
                    </a:moveTo>
                    <a:lnTo>
                      <a:pt x="25905" y="614"/>
                    </a:lnTo>
                    <a:lnTo>
                      <a:pt x="25982" y="864"/>
                    </a:lnTo>
                    <a:cubicBezTo>
                      <a:pt x="26364" y="2124"/>
                      <a:pt x="26190" y="3488"/>
                      <a:pt x="25500" y="4610"/>
                    </a:cubicBezTo>
                    <a:cubicBezTo>
                      <a:pt x="24811" y="5731"/>
                      <a:pt x="23674" y="6505"/>
                      <a:pt x="22378" y="6734"/>
                    </a:cubicBezTo>
                    <a:cubicBezTo>
                      <a:pt x="22115" y="6780"/>
                      <a:pt x="21850" y="6803"/>
                      <a:pt x="21584" y="6803"/>
                    </a:cubicBezTo>
                    <a:cubicBezTo>
                      <a:pt x="21375" y="6803"/>
                      <a:pt x="21165" y="6788"/>
                      <a:pt x="20957" y="6760"/>
                    </a:cubicBezTo>
                    <a:cubicBezTo>
                      <a:pt x="18970" y="6485"/>
                      <a:pt x="17400" y="4977"/>
                      <a:pt x="17053" y="3002"/>
                    </a:cubicBezTo>
                    <a:lnTo>
                      <a:pt x="17007" y="2743"/>
                    </a:lnTo>
                    <a:lnTo>
                      <a:pt x="14942" y="3107"/>
                    </a:lnTo>
                    <a:lnTo>
                      <a:pt x="14986" y="3365"/>
                    </a:lnTo>
                    <a:cubicBezTo>
                      <a:pt x="15493" y="6240"/>
                      <a:pt x="17777" y="8439"/>
                      <a:pt x="20670" y="8837"/>
                    </a:cubicBezTo>
                    <a:cubicBezTo>
                      <a:pt x="20974" y="8879"/>
                      <a:pt x="21279" y="8900"/>
                      <a:pt x="21584" y="8900"/>
                    </a:cubicBezTo>
                    <a:cubicBezTo>
                      <a:pt x="21971" y="8900"/>
                      <a:pt x="22357" y="8866"/>
                      <a:pt x="22739" y="8799"/>
                    </a:cubicBezTo>
                    <a:cubicBezTo>
                      <a:pt x="22936" y="8764"/>
                      <a:pt x="23129" y="8719"/>
                      <a:pt x="23321" y="8664"/>
                    </a:cubicBezTo>
                    <a:cubicBezTo>
                      <a:pt x="23817" y="9371"/>
                      <a:pt x="24200" y="10150"/>
                      <a:pt x="24455" y="10973"/>
                    </a:cubicBezTo>
                    <a:cubicBezTo>
                      <a:pt x="25109" y="13085"/>
                      <a:pt x="24901" y="15327"/>
                      <a:pt x="23868" y="17289"/>
                    </a:cubicBezTo>
                    <a:cubicBezTo>
                      <a:pt x="22836" y="19250"/>
                      <a:pt x="21103" y="20690"/>
                      <a:pt x="18992" y="21345"/>
                    </a:cubicBezTo>
                    <a:cubicBezTo>
                      <a:pt x="18652" y="21450"/>
                      <a:pt x="18308" y="21534"/>
                      <a:pt x="17958" y="21596"/>
                    </a:cubicBezTo>
                    <a:cubicBezTo>
                      <a:pt x="17480" y="21680"/>
                      <a:pt x="17001" y="21721"/>
                      <a:pt x="16526" y="21721"/>
                    </a:cubicBezTo>
                    <a:cubicBezTo>
                      <a:pt x="14066" y="21721"/>
                      <a:pt x="11710" y="20618"/>
                      <a:pt x="10122" y="18669"/>
                    </a:cubicBezTo>
                    <a:cubicBezTo>
                      <a:pt x="10294" y="18162"/>
                      <a:pt x="10405" y="17638"/>
                      <a:pt x="10452" y="17105"/>
                    </a:cubicBezTo>
                    <a:cubicBezTo>
                      <a:pt x="10606" y="15324"/>
                      <a:pt x="10057" y="13589"/>
                      <a:pt x="8906" y="12220"/>
                    </a:cubicBezTo>
                    <a:cubicBezTo>
                      <a:pt x="8282" y="11476"/>
                      <a:pt x="7504" y="10879"/>
                      <a:pt x="6626" y="10468"/>
                    </a:cubicBezTo>
                    <a:lnTo>
                      <a:pt x="6389" y="10357"/>
                    </a:lnTo>
                    <a:lnTo>
                      <a:pt x="5499" y="12256"/>
                    </a:lnTo>
                    <a:lnTo>
                      <a:pt x="5737" y="12368"/>
                    </a:lnTo>
                    <a:cubicBezTo>
                      <a:pt x="7156" y="13035"/>
                      <a:pt x="8137" y="14379"/>
                      <a:pt x="8339" y="15934"/>
                    </a:cubicBezTo>
                    <a:cubicBezTo>
                      <a:pt x="8543" y="17489"/>
                      <a:pt x="7940" y="19040"/>
                      <a:pt x="6741" y="20049"/>
                    </a:cubicBezTo>
                    <a:cubicBezTo>
                      <a:pt x="5892" y="20767"/>
                      <a:pt x="4839" y="21133"/>
                      <a:pt x="3781" y="21133"/>
                    </a:cubicBezTo>
                    <a:cubicBezTo>
                      <a:pt x="2936" y="21133"/>
                      <a:pt x="2088" y="20900"/>
                      <a:pt x="1337" y="20427"/>
                    </a:cubicBezTo>
                    <a:lnTo>
                      <a:pt x="1115" y="20287"/>
                    </a:lnTo>
                    <a:lnTo>
                      <a:pt x="0" y="22064"/>
                    </a:lnTo>
                    <a:lnTo>
                      <a:pt x="222" y="22204"/>
                    </a:lnTo>
                    <a:cubicBezTo>
                      <a:pt x="1300" y="22881"/>
                      <a:pt x="2533" y="23233"/>
                      <a:pt x="3782" y="23233"/>
                    </a:cubicBezTo>
                    <a:cubicBezTo>
                      <a:pt x="4167" y="23233"/>
                      <a:pt x="4553" y="23199"/>
                      <a:pt x="4937" y="23132"/>
                    </a:cubicBezTo>
                    <a:cubicBezTo>
                      <a:pt x="6100" y="22925"/>
                      <a:pt x="7188" y="22415"/>
                      <a:pt x="8091" y="21654"/>
                    </a:cubicBezTo>
                    <a:cubicBezTo>
                      <a:pt x="8451" y="21351"/>
                      <a:pt x="8777" y="21010"/>
                      <a:pt x="9064" y="20637"/>
                    </a:cubicBezTo>
                    <a:cubicBezTo>
                      <a:pt x="11022" y="22674"/>
                      <a:pt x="13729" y="23815"/>
                      <a:pt x="16529" y="23815"/>
                    </a:cubicBezTo>
                    <a:cubicBezTo>
                      <a:pt x="16848" y="23815"/>
                      <a:pt x="17167" y="23800"/>
                      <a:pt x="17487" y="23770"/>
                    </a:cubicBezTo>
                    <a:cubicBezTo>
                      <a:pt x="18101" y="27720"/>
                      <a:pt x="20887" y="32193"/>
                      <a:pt x="25143" y="33281"/>
                    </a:cubicBezTo>
                    <a:cubicBezTo>
                      <a:pt x="25393" y="33344"/>
                      <a:pt x="25645" y="33387"/>
                      <a:pt x="25897" y="33432"/>
                    </a:cubicBezTo>
                    <a:lnTo>
                      <a:pt x="25897" y="58904"/>
                    </a:lnTo>
                    <a:lnTo>
                      <a:pt x="30088" y="58904"/>
                    </a:lnTo>
                    <a:lnTo>
                      <a:pt x="30088" y="33324"/>
                    </a:lnTo>
                    <a:cubicBezTo>
                      <a:pt x="33833" y="32440"/>
                      <a:pt x="36819" y="29541"/>
                      <a:pt x="37778" y="25792"/>
                    </a:cubicBezTo>
                    <a:cubicBezTo>
                      <a:pt x="37896" y="25329"/>
                      <a:pt x="37980" y="24859"/>
                      <a:pt x="38029" y="24384"/>
                    </a:cubicBezTo>
                    <a:cubicBezTo>
                      <a:pt x="39828" y="25729"/>
                      <a:pt x="42003" y="26444"/>
                      <a:pt x="44231" y="26444"/>
                    </a:cubicBezTo>
                    <a:cubicBezTo>
                      <a:pt x="44835" y="26444"/>
                      <a:pt x="45443" y="26391"/>
                      <a:pt x="46049" y="26284"/>
                    </a:cubicBezTo>
                    <a:cubicBezTo>
                      <a:pt x="48358" y="25878"/>
                      <a:pt x="50406" y="24740"/>
                      <a:pt x="51971" y="22995"/>
                    </a:cubicBezTo>
                    <a:cubicBezTo>
                      <a:pt x="52600" y="22290"/>
                      <a:pt x="53130" y="21501"/>
                      <a:pt x="53547" y="20652"/>
                    </a:cubicBezTo>
                    <a:cubicBezTo>
                      <a:pt x="54374" y="21048"/>
                      <a:pt x="55273" y="21271"/>
                      <a:pt x="56190" y="21308"/>
                    </a:cubicBezTo>
                    <a:lnTo>
                      <a:pt x="56437" y="21318"/>
                    </a:lnTo>
                    <a:lnTo>
                      <a:pt x="56461" y="21072"/>
                    </a:lnTo>
                    <a:cubicBezTo>
                      <a:pt x="56515" y="20535"/>
                      <a:pt x="56557" y="19999"/>
                      <a:pt x="56583" y="19479"/>
                    </a:cubicBezTo>
                    <a:lnTo>
                      <a:pt x="56597" y="19212"/>
                    </a:lnTo>
                    <a:lnTo>
                      <a:pt x="56330" y="19204"/>
                    </a:lnTo>
                    <a:cubicBezTo>
                      <a:pt x="54534" y="19151"/>
                      <a:pt x="52925" y="18061"/>
                      <a:pt x="52228" y="16428"/>
                    </a:cubicBezTo>
                    <a:cubicBezTo>
                      <a:pt x="51443" y="14583"/>
                      <a:pt x="51933" y="12461"/>
                      <a:pt x="53447" y="11150"/>
                    </a:cubicBezTo>
                    <a:lnTo>
                      <a:pt x="53645" y="10977"/>
                    </a:lnTo>
                    <a:lnTo>
                      <a:pt x="52272" y="9391"/>
                    </a:lnTo>
                    <a:lnTo>
                      <a:pt x="52074" y="9563"/>
                    </a:lnTo>
                    <a:cubicBezTo>
                      <a:pt x="49867" y="11474"/>
                      <a:pt x="49154" y="14562"/>
                      <a:pt x="50299" y="17249"/>
                    </a:cubicBezTo>
                    <a:cubicBezTo>
                      <a:pt x="50648" y="18074"/>
                      <a:pt x="51160" y="18819"/>
                      <a:pt x="51805" y="19441"/>
                    </a:cubicBezTo>
                    <a:cubicBezTo>
                      <a:pt x="51455" y="20227"/>
                      <a:pt x="50983" y="20954"/>
                      <a:pt x="50409" y="21595"/>
                    </a:cubicBezTo>
                    <a:cubicBezTo>
                      <a:pt x="49161" y="22987"/>
                      <a:pt x="47526" y="23895"/>
                      <a:pt x="45683" y="24219"/>
                    </a:cubicBezTo>
                    <a:cubicBezTo>
                      <a:pt x="45194" y="24305"/>
                      <a:pt x="44704" y="24348"/>
                      <a:pt x="44218" y="24348"/>
                    </a:cubicBezTo>
                    <a:cubicBezTo>
                      <a:pt x="42194" y="24348"/>
                      <a:pt x="40241" y="23610"/>
                      <a:pt x="38704" y="22233"/>
                    </a:cubicBezTo>
                    <a:cubicBezTo>
                      <a:pt x="38435" y="21992"/>
                      <a:pt x="38183" y="21731"/>
                      <a:pt x="37950" y="21456"/>
                    </a:cubicBezTo>
                    <a:lnTo>
                      <a:pt x="37950" y="21448"/>
                    </a:lnTo>
                    <a:cubicBezTo>
                      <a:pt x="37945" y="21412"/>
                      <a:pt x="37940" y="21376"/>
                      <a:pt x="37935" y="21339"/>
                    </a:cubicBezTo>
                    <a:lnTo>
                      <a:pt x="37889" y="21079"/>
                    </a:lnTo>
                    <a:lnTo>
                      <a:pt x="37670" y="21121"/>
                    </a:lnTo>
                    <a:cubicBezTo>
                      <a:pt x="35950" y="18893"/>
                      <a:pt x="35484" y="15906"/>
                      <a:pt x="36444" y="13253"/>
                    </a:cubicBezTo>
                    <a:cubicBezTo>
                      <a:pt x="36967" y="13139"/>
                      <a:pt x="37475" y="12963"/>
                      <a:pt x="37957" y="12729"/>
                    </a:cubicBezTo>
                    <a:cubicBezTo>
                      <a:pt x="39564" y="11947"/>
                      <a:pt x="40771" y="10583"/>
                      <a:pt x="41354" y="8892"/>
                    </a:cubicBezTo>
                    <a:cubicBezTo>
                      <a:pt x="41672" y="7976"/>
                      <a:pt x="41785" y="7003"/>
                      <a:pt x="41687" y="6039"/>
                    </a:cubicBezTo>
                    <a:lnTo>
                      <a:pt x="41659" y="5777"/>
                    </a:lnTo>
                    <a:lnTo>
                      <a:pt x="39573" y="5990"/>
                    </a:lnTo>
                    <a:lnTo>
                      <a:pt x="39598" y="6251"/>
                    </a:lnTo>
                    <a:cubicBezTo>
                      <a:pt x="39791" y="8167"/>
                      <a:pt x="38769" y="10000"/>
                      <a:pt x="37037" y="10845"/>
                    </a:cubicBezTo>
                    <a:cubicBezTo>
                      <a:pt x="36400" y="11155"/>
                      <a:pt x="35712" y="11308"/>
                      <a:pt x="35025" y="11308"/>
                    </a:cubicBezTo>
                    <a:cubicBezTo>
                      <a:pt x="34160" y="11308"/>
                      <a:pt x="33298" y="11064"/>
                      <a:pt x="32545" y="10582"/>
                    </a:cubicBezTo>
                    <a:cubicBezTo>
                      <a:pt x="31196" y="9719"/>
                      <a:pt x="30393" y="8216"/>
                      <a:pt x="30425" y="6614"/>
                    </a:cubicBezTo>
                    <a:lnTo>
                      <a:pt x="30431" y="6352"/>
                    </a:lnTo>
                    <a:lnTo>
                      <a:pt x="28333" y="6308"/>
                    </a:lnTo>
                    <a:lnTo>
                      <a:pt x="28327" y="6569"/>
                    </a:lnTo>
                    <a:cubicBezTo>
                      <a:pt x="28265" y="9488"/>
                      <a:pt x="30080" y="12088"/>
                      <a:pt x="32841" y="13040"/>
                    </a:cubicBezTo>
                    <a:cubicBezTo>
                      <a:pt x="33286" y="13193"/>
                      <a:pt x="33747" y="13300"/>
                      <a:pt x="34215" y="13357"/>
                    </a:cubicBezTo>
                    <a:cubicBezTo>
                      <a:pt x="33377" y="16440"/>
                      <a:pt x="34016" y="19759"/>
                      <a:pt x="35947" y="22310"/>
                    </a:cubicBezTo>
                    <a:cubicBezTo>
                      <a:pt x="36059" y="23319"/>
                      <a:pt x="35991" y="24315"/>
                      <a:pt x="35747" y="25273"/>
                    </a:cubicBezTo>
                    <a:cubicBezTo>
                      <a:pt x="34942" y="28420"/>
                      <a:pt x="32349" y="30819"/>
                      <a:pt x="29142" y="31384"/>
                    </a:cubicBezTo>
                    <a:cubicBezTo>
                      <a:pt x="28669" y="31468"/>
                      <a:pt x="28190" y="31509"/>
                      <a:pt x="27712" y="31509"/>
                    </a:cubicBezTo>
                    <a:cubicBezTo>
                      <a:pt x="27023" y="31509"/>
                      <a:pt x="26334" y="31422"/>
                      <a:pt x="25664" y="31249"/>
                    </a:cubicBezTo>
                    <a:cubicBezTo>
                      <a:pt x="22274" y="30383"/>
                      <a:pt x="20014" y="26589"/>
                      <a:pt x="19548" y="23368"/>
                    </a:cubicBezTo>
                    <a:cubicBezTo>
                      <a:pt x="19571" y="23362"/>
                      <a:pt x="19592" y="23356"/>
                      <a:pt x="19614" y="23349"/>
                    </a:cubicBezTo>
                    <a:cubicBezTo>
                      <a:pt x="25084" y="21653"/>
                      <a:pt x="28154" y="15823"/>
                      <a:pt x="26460" y="10353"/>
                    </a:cubicBezTo>
                    <a:cubicBezTo>
                      <a:pt x="26178" y="9449"/>
                      <a:pt x="25773" y="8587"/>
                      <a:pt x="25256" y="7793"/>
                    </a:cubicBezTo>
                    <a:cubicBezTo>
                      <a:pt x="26879" y="6728"/>
                      <a:pt x="27952" y="5038"/>
                      <a:pt x="28216" y="3117"/>
                    </a:cubicBezTo>
                    <a:cubicBezTo>
                      <a:pt x="28350" y="2157"/>
                      <a:pt x="28273" y="1179"/>
                      <a:pt x="27989" y="251"/>
                    </a:cubicBezTo>
                    <a:lnTo>
                      <a:pt x="27913" y="0"/>
                    </a:lnTo>
                    <a:close/>
                  </a:path>
                </a:pathLst>
              </a:custGeom>
              <a:solidFill>
                <a:srgbClr val="43241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33" name="Google Shape;133;p26"/>
              <p:cNvSpPr/>
              <p:nvPr/>
            </p:nvSpPr>
            <p:spPr>
              <a:xfrm>
                <a:off x="2126900" y="2722600"/>
                <a:ext cx="2031950" cy="2145925"/>
              </a:xfrm>
              <a:custGeom>
                <a:avLst/>
                <a:gdLst/>
                <a:ahLst/>
                <a:cxnLst/>
                <a:rect l="l" t="t" r="r" b="b"/>
                <a:pathLst>
                  <a:path w="81278" h="85837" extrusionOk="0">
                    <a:moveTo>
                      <a:pt x="40637" y="1"/>
                    </a:moveTo>
                    <a:cubicBezTo>
                      <a:pt x="33086" y="1"/>
                      <a:pt x="26965" y="6122"/>
                      <a:pt x="26965" y="13673"/>
                    </a:cubicBezTo>
                    <a:cubicBezTo>
                      <a:pt x="26965" y="13737"/>
                      <a:pt x="26970" y="13800"/>
                      <a:pt x="26971" y="13863"/>
                    </a:cubicBezTo>
                    <a:cubicBezTo>
                      <a:pt x="26971" y="13926"/>
                      <a:pt x="26965" y="13989"/>
                      <a:pt x="26965" y="14053"/>
                    </a:cubicBezTo>
                    <a:cubicBezTo>
                      <a:pt x="26965" y="14381"/>
                      <a:pt x="26981" y="14707"/>
                      <a:pt x="27004" y="15029"/>
                    </a:cubicBezTo>
                    <a:cubicBezTo>
                      <a:pt x="25702" y="14634"/>
                      <a:pt x="24348" y="14433"/>
                      <a:pt x="22989" y="14433"/>
                    </a:cubicBezTo>
                    <a:cubicBezTo>
                      <a:pt x="22985" y="14433"/>
                      <a:pt x="22981" y="14433"/>
                      <a:pt x="22977" y="14433"/>
                    </a:cubicBezTo>
                    <a:cubicBezTo>
                      <a:pt x="15321" y="14433"/>
                      <a:pt x="9114" y="20639"/>
                      <a:pt x="9114" y="28296"/>
                    </a:cubicBezTo>
                    <a:cubicBezTo>
                      <a:pt x="9114" y="29432"/>
                      <a:pt x="9253" y="30564"/>
                      <a:pt x="9529" y="31666"/>
                    </a:cubicBezTo>
                    <a:cubicBezTo>
                      <a:pt x="3925" y="34083"/>
                      <a:pt x="0" y="39656"/>
                      <a:pt x="0" y="46146"/>
                    </a:cubicBezTo>
                    <a:cubicBezTo>
                      <a:pt x="0" y="52273"/>
                      <a:pt x="3497" y="57578"/>
                      <a:pt x="8603" y="60186"/>
                    </a:cubicBezTo>
                    <a:cubicBezTo>
                      <a:pt x="7936" y="61884"/>
                      <a:pt x="7595" y="63692"/>
                      <a:pt x="7596" y="65517"/>
                    </a:cubicBezTo>
                    <a:cubicBezTo>
                      <a:pt x="7596" y="73591"/>
                      <a:pt x="14143" y="80138"/>
                      <a:pt x="22219" y="80138"/>
                    </a:cubicBezTo>
                    <a:cubicBezTo>
                      <a:pt x="22223" y="80138"/>
                      <a:pt x="22228" y="80138"/>
                      <a:pt x="22232" y="80138"/>
                    </a:cubicBezTo>
                    <a:cubicBezTo>
                      <a:pt x="24818" y="80138"/>
                      <a:pt x="27360" y="79449"/>
                      <a:pt x="29592" y="78142"/>
                    </a:cubicBezTo>
                    <a:cubicBezTo>
                      <a:pt x="31252" y="82633"/>
                      <a:pt x="35570" y="85836"/>
                      <a:pt x="40639" y="85836"/>
                    </a:cubicBezTo>
                    <a:cubicBezTo>
                      <a:pt x="45825" y="85836"/>
                      <a:pt x="50224" y="82481"/>
                      <a:pt x="51795" y="77826"/>
                    </a:cubicBezTo>
                    <a:cubicBezTo>
                      <a:pt x="54001" y="79093"/>
                      <a:pt x="56501" y="79760"/>
                      <a:pt x="59046" y="79760"/>
                    </a:cubicBezTo>
                    <a:cubicBezTo>
                      <a:pt x="59051" y="79760"/>
                      <a:pt x="59055" y="79760"/>
                      <a:pt x="59059" y="79760"/>
                    </a:cubicBezTo>
                    <a:cubicBezTo>
                      <a:pt x="67134" y="79760"/>
                      <a:pt x="73681" y="73213"/>
                      <a:pt x="73681" y="65137"/>
                    </a:cubicBezTo>
                    <a:cubicBezTo>
                      <a:pt x="73682" y="63313"/>
                      <a:pt x="73340" y="61506"/>
                      <a:pt x="72674" y="59807"/>
                    </a:cubicBezTo>
                    <a:cubicBezTo>
                      <a:pt x="77779" y="57199"/>
                      <a:pt x="81277" y="51894"/>
                      <a:pt x="81277" y="45767"/>
                    </a:cubicBezTo>
                    <a:lnTo>
                      <a:pt x="81277" y="45766"/>
                    </a:lnTo>
                    <a:cubicBezTo>
                      <a:pt x="81277" y="39275"/>
                      <a:pt x="77352" y="33703"/>
                      <a:pt x="71747" y="31287"/>
                    </a:cubicBezTo>
                    <a:cubicBezTo>
                      <a:pt x="72022" y="30184"/>
                      <a:pt x="72161" y="29052"/>
                      <a:pt x="72161" y="27915"/>
                    </a:cubicBezTo>
                    <a:cubicBezTo>
                      <a:pt x="72161" y="20259"/>
                      <a:pt x="65956" y="14053"/>
                      <a:pt x="58299" y="14053"/>
                    </a:cubicBezTo>
                    <a:cubicBezTo>
                      <a:pt x="56943" y="14053"/>
                      <a:pt x="55595" y="14251"/>
                      <a:pt x="54296" y="14642"/>
                    </a:cubicBezTo>
                    <a:cubicBezTo>
                      <a:pt x="54304" y="14447"/>
                      <a:pt x="54311" y="14251"/>
                      <a:pt x="54311" y="14053"/>
                    </a:cubicBezTo>
                    <a:cubicBezTo>
                      <a:pt x="54311" y="13989"/>
                      <a:pt x="54306" y="13926"/>
                      <a:pt x="54305" y="13863"/>
                    </a:cubicBezTo>
                    <a:cubicBezTo>
                      <a:pt x="54305" y="13800"/>
                      <a:pt x="54311" y="13737"/>
                      <a:pt x="54311" y="13673"/>
                    </a:cubicBezTo>
                    <a:cubicBezTo>
                      <a:pt x="54311" y="6122"/>
                      <a:pt x="48190" y="1"/>
                      <a:pt x="40637" y="1"/>
                    </a:cubicBezTo>
                    <a:close/>
                  </a:path>
                </a:pathLst>
              </a:custGeom>
              <a:solidFill>
                <a:srgbClr val="ADC22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134" name="Google Shape;134;p26"/>
            <p:cNvGrpSpPr/>
            <p:nvPr/>
          </p:nvGrpSpPr>
          <p:grpSpPr>
            <a:xfrm>
              <a:off x="2964600" y="1835175"/>
              <a:ext cx="1677275" cy="2732775"/>
              <a:chOff x="3815175" y="2743200"/>
              <a:chExt cx="1677275" cy="2732775"/>
            </a:xfrm>
          </p:grpSpPr>
          <p:sp>
            <p:nvSpPr>
              <p:cNvPr id="135" name="Google Shape;135;p26"/>
              <p:cNvSpPr/>
              <p:nvPr/>
            </p:nvSpPr>
            <p:spPr>
              <a:xfrm>
                <a:off x="4577075" y="4923950"/>
                <a:ext cx="199175" cy="552025"/>
              </a:xfrm>
              <a:custGeom>
                <a:avLst/>
                <a:gdLst/>
                <a:ahLst/>
                <a:cxnLst/>
                <a:rect l="l" t="t" r="r" b="b"/>
                <a:pathLst>
                  <a:path w="7967" h="22081" extrusionOk="0">
                    <a:moveTo>
                      <a:pt x="1" y="0"/>
                    </a:moveTo>
                    <a:lnTo>
                      <a:pt x="1" y="22080"/>
                    </a:lnTo>
                    <a:lnTo>
                      <a:pt x="7966" y="22080"/>
                    </a:lnTo>
                    <a:lnTo>
                      <a:pt x="7966" y="0"/>
                    </a:lnTo>
                    <a:close/>
                  </a:path>
                </a:pathLst>
              </a:custGeom>
              <a:solidFill>
                <a:srgbClr val="43241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36" name="Google Shape;136;p26"/>
              <p:cNvSpPr/>
              <p:nvPr/>
            </p:nvSpPr>
            <p:spPr>
              <a:xfrm>
                <a:off x="3815175" y="2743200"/>
                <a:ext cx="1677275" cy="2198525"/>
              </a:xfrm>
              <a:custGeom>
                <a:avLst/>
                <a:gdLst/>
                <a:ahLst/>
                <a:cxnLst/>
                <a:rect l="l" t="t" r="r" b="b"/>
                <a:pathLst>
                  <a:path w="67091" h="87941" extrusionOk="0">
                    <a:moveTo>
                      <a:pt x="33215" y="1"/>
                    </a:moveTo>
                    <a:cubicBezTo>
                      <a:pt x="14686" y="1"/>
                      <a:pt x="0" y="33448"/>
                      <a:pt x="0" y="53429"/>
                    </a:cubicBezTo>
                    <a:cubicBezTo>
                      <a:pt x="0" y="73413"/>
                      <a:pt x="15350" y="87940"/>
                      <a:pt x="33876" y="87940"/>
                    </a:cubicBezTo>
                    <a:cubicBezTo>
                      <a:pt x="52406" y="87940"/>
                      <a:pt x="67091" y="73414"/>
                      <a:pt x="67091" y="53429"/>
                    </a:cubicBezTo>
                    <a:cubicBezTo>
                      <a:pt x="67091" y="33450"/>
                      <a:pt x="51745" y="1"/>
                      <a:pt x="33215" y="1"/>
                    </a:cubicBezTo>
                    <a:close/>
                  </a:path>
                </a:pathLst>
              </a:custGeom>
              <a:solidFill>
                <a:srgbClr val="F8DB0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sp>
          <p:nvSpPr>
            <p:cNvPr id="137" name="Google Shape;137;p26"/>
            <p:cNvSpPr/>
            <p:nvPr/>
          </p:nvSpPr>
          <p:spPr>
            <a:xfrm>
              <a:off x="1298213" y="4507275"/>
              <a:ext cx="1447800" cy="304800"/>
            </a:xfrm>
            <a:prstGeom prst="ellipse">
              <a:avLst/>
            </a:prstGeom>
            <a:solidFill>
              <a:srgbClr val="5B2602">
                <a:alpha val="1964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8" name="Google Shape;138;p26"/>
            <p:cNvSpPr/>
            <p:nvPr/>
          </p:nvSpPr>
          <p:spPr>
            <a:xfrm>
              <a:off x="2746013" y="4450125"/>
              <a:ext cx="1447800" cy="304800"/>
            </a:xfrm>
            <a:prstGeom prst="ellipse">
              <a:avLst/>
            </a:prstGeom>
            <a:solidFill>
              <a:srgbClr val="5B2602">
                <a:alpha val="1964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grpSp>
          <p:nvGrpSpPr>
            <p:cNvPr id="139" name="Google Shape;139;p26"/>
            <p:cNvGrpSpPr/>
            <p:nvPr/>
          </p:nvGrpSpPr>
          <p:grpSpPr>
            <a:xfrm>
              <a:off x="1665715" y="998974"/>
              <a:ext cx="2845577" cy="3701900"/>
              <a:chOff x="1796450" y="238125"/>
              <a:chExt cx="4026000" cy="5237550"/>
            </a:xfrm>
          </p:grpSpPr>
          <p:sp>
            <p:nvSpPr>
              <p:cNvPr id="140" name="Google Shape;140;p26"/>
              <p:cNvSpPr/>
              <p:nvPr/>
            </p:nvSpPr>
            <p:spPr>
              <a:xfrm>
                <a:off x="1796450" y="4507125"/>
                <a:ext cx="468750" cy="964000"/>
              </a:xfrm>
              <a:custGeom>
                <a:avLst/>
                <a:gdLst/>
                <a:ahLst/>
                <a:cxnLst/>
                <a:rect l="l" t="t" r="r" b="b"/>
                <a:pathLst>
                  <a:path w="18750" h="38560" extrusionOk="0">
                    <a:moveTo>
                      <a:pt x="18749" y="1"/>
                    </a:moveTo>
                    <a:cubicBezTo>
                      <a:pt x="18749" y="1"/>
                      <a:pt x="8009" y="8382"/>
                      <a:pt x="0" y="25171"/>
                    </a:cubicBezTo>
                    <a:cubicBezTo>
                      <a:pt x="0" y="25171"/>
                      <a:pt x="3018" y="33703"/>
                      <a:pt x="10702" y="38559"/>
                    </a:cubicBezTo>
                    <a:lnTo>
                      <a:pt x="16018" y="38559"/>
                    </a:lnTo>
                    <a:cubicBezTo>
                      <a:pt x="16018" y="38559"/>
                      <a:pt x="11286" y="35225"/>
                      <a:pt x="6918" y="25849"/>
                    </a:cubicBezTo>
                    <a:cubicBezTo>
                      <a:pt x="6918" y="25849"/>
                      <a:pt x="12468" y="9922"/>
                      <a:pt x="18749" y="1"/>
                    </a:cubicBezTo>
                    <a:close/>
                  </a:path>
                </a:pathLst>
              </a:custGeom>
              <a:solidFill>
                <a:srgbClr val="F0880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41" name="Google Shape;141;p26"/>
              <p:cNvSpPr/>
              <p:nvPr/>
            </p:nvSpPr>
            <p:spPr>
              <a:xfrm>
                <a:off x="2344800" y="4263675"/>
                <a:ext cx="537075" cy="242925"/>
              </a:xfrm>
              <a:custGeom>
                <a:avLst/>
                <a:gdLst/>
                <a:ahLst/>
                <a:cxnLst/>
                <a:rect l="l" t="t" r="r" b="b"/>
                <a:pathLst>
                  <a:path w="21483" h="9717" extrusionOk="0">
                    <a:moveTo>
                      <a:pt x="10742" y="0"/>
                    </a:moveTo>
                    <a:cubicBezTo>
                      <a:pt x="5076" y="0"/>
                      <a:pt x="1593" y="3368"/>
                      <a:pt x="1593" y="3368"/>
                    </a:cubicBezTo>
                    <a:cubicBezTo>
                      <a:pt x="1593" y="3368"/>
                      <a:pt x="502" y="5462"/>
                      <a:pt x="1" y="9716"/>
                    </a:cubicBezTo>
                    <a:lnTo>
                      <a:pt x="3459" y="9716"/>
                    </a:lnTo>
                    <a:cubicBezTo>
                      <a:pt x="3459" y="9716"/>
                      <a:pt x="2982" y="6622"/>
                      <a:pt x="2868" y="4369"/>
                    </a:cubicBezTo>
                    <a:cubicBezTo>
                      <a:pt x="2868" y="4369"/>
                      <a:pt x="6895" y="2617"/>
                      <a:pt x="10741" y="2617"/>
                    </a:cubicBezTo>
                    <a:cubicBezTo>
                      <a:pt x="14586" y="2617"/>
                      <a:pt x="18615" y="4369"/>
                      <a:pt x="18615" y="4369"/>
                    </a:cubicBezTo>
                    <a:cubicBezTo>
                      <a:pt x="18501" y="6622"/>
                      <a:pt x="18023" y="9716"/>
                      <a:pt x="18023" y="9716"/>
                    </a:cubicBezTo>
                    <a:lnTo>
                      <a:pt x="21483" y="9716"/>
                    </a:lnTo>
                    <a:cubicBezTo>
                      <a:pt x="20982" y="5462"/>
                      <a:pt x="19889" y="3368"/>
                      <a:pt x="19889" y="3368"/>
                    </a:cubicBezTo>
                    <a:cubicBezTo>
                      <a:pt x="19889" y="3368"/>
                      <a:pt x="16408" y="0"/>
                      <a:pt x="10742" y="0"/>
                    </a:cubicBezTo>
                    <a:close/>
                  </a:path>
                </a:pathLst>
              </a:custGeom>
              <a:solidFill>
                <a:srgbClr val="F0880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42" name="Google Shape;142;p26"/>
              <p:cNvSpPr/>
              <p:nvPr/>
            </p:nvSpPr>
            <p:spPr>
              <a:xfrm>
                <a:off x="2406725" y="4263675"/>
                <a:ext cx="475125" cy="242925"/>
              </a:xfrm>
              <a:custGeom>
                <a:avLst/>
                <a:gdLst/>
                <a:ahLst/>
                <a:cxnLst/>
                <a:rect l="l" t="t" r="r" b="b"/>
                <a:pathLst>
                  <a:path w="19005" h="9717" extrusionOk="0">
                    <a:moveTo>
                      <a:pt x="8265" y="0"/>
                    </a:moveTo>
                    <a:cubicBezTo>
                      <a:pt x="4246" y="0"/>
                      <a:pt x="1358" y="1680"/>
                      <a:pt x="0" y="2665"/>
                    </a:cubicBezTo>
                    <a:cubicBezTo>
                      <a:pt x="585" y="3127"/>
                      <a:pt x="1195" y="3538"/>
                      <a:pt x="1886" y="3809"/>
                    </a:cubicBezTo>
                    <a:cubicBezTo>
                      <a:pt x="3406" y="3295"/>
                      <a:pt x="5870" y="2617"/>
                      <a:pt x="8264" y="2617"/>
                    </a:cubicBezTo>
                    <a:cubicBezTo>
                      <a:pt x="12110" y="2617"/>
                      <a:pt x="16139" y="4368"/>
                      <a:pt x="16139" y="4368"/>
                    </a:cubicBezTo>
                    <a:cubicBezTo>
                      <a:pt x="16024" y="6621"/>
                      <a:pt x="15546" y="9715"/>
                      <a:pt x="15546" y="9715"/>
                    </a:cubicBezTo>
                    <a:lnTo>
                      <a:pt x="19005" y="9716"/>
                    </a:lnTo>
                    <a:cubicBezTo>
                      <a:pt x="18505" y="5462"/>
                      <a:pt x="17412" y="3368"/>
                      <a:pt x="17412" y="3368"/>
                    </a:cubicBezTo>
                    <a:cubicBezTo>
                      <a:pt x="17412" y="3368"/>
                      <a:pt x="13931" y="0"/>
                      <a:pt x="8265" y="0"/>
                    </a:cubicBezTo>
                    <a:close/>
                  </a:path>
                </a:pathLst>
              </a:custGeom>
              <a:solidFill>
                <a:srgbClr val="F0880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43" name="Google Shape;143;p26"/>
              <p:cNvSpPr/>
              <p:nvPr/>
            </p:nvSpPr>
            <p:spPr>
              <a:xfrm>
                <a:off x="2044450" y="4463900"/>
                <a:ext cx="1137750" cy="1007225"/>
              </a:xfrm>
              <a:custGeom>
                <a:avLst/>
                <a:gdLst/>
                <a:ahLst/>
                <a:cxnLst/>
                <a:rect l="l" t="t" r="r" b="b"/>
                <a:pathLst>
                  <a:path w="45510" h="40289" extrusionOk="0">
                    <a:moveTo>
                      <a:pt x="22755" y="0"/>
                    </a:moveTo>
                    <a:cubicBezTo>
                      <a:pt x="12685" y="0"/>
                      <a:pt x="8829" y="1730"/>
                      <a:pt x="8829" y="1730"/>
                    </a:cubicBezTo>
                    <a:cubicBezTo>
                      <a:pt x="8829" y="1730"/>
                      <a:pt x="3822" y="8465"/>
                      <a:pt x="1911" y="16111"/>
                    </a:cubicBezTo>
                    <a:cubicBezTo>
                      <a:pt x="0" y="23756"/>
                      <a:pt x="1093" y="37226"/>
                      <a:pt x="1093" y="37226"/>
                    </a:cubicBezTo>
                    <a:cubicBezTo>
                      <a:pt x="1093" y="37226"/>
                      <a:pt x="2548" y="40288"/>
                      <a:pt x="6098" y="40288"/>
                    </a:cubicBezTo>
                    <a:lnTo>
                      <a:pt x="39411" y="40288"/>
                    </a:lnTo>
                    <a:cubicBezTo>
                      <a:pt x="42960" y="40288"/>
                      <a:pt x="44418" y="37226"/>
                      <a:pt x="44418" y="37226"/>
                    </a:cubicBezTo>
                    <a:cubicBezTo>
                      <a:pt x="44418" y="37226"/>
                      <a:pt x="45509" y="23756"/>
                      <a:pt x="43598" y="16111"/>
                    </a:cubicBezTo>
                    <a:cubicBezTo>
                      <a:pt x="41687" y="8465"/>
                      <a:pt x="36681" y="1730"/>
                      <a:pt x="36681" y="1730"/>
                    </a:cubicBezTo>
                    <a:cubicBezTo>
                      <a:pt x="36681" y="1730"/>
                      <a:pt x="32825" y="0"/>
                      <a:pt x="22755" y="0"/>
                    </a:cubicBezTo>
                    <a:close/>
                  </a:path>
                </a:pathLst>
              </a:custGeom>
              <a:solidFill>
                <a:srgbClr val="F0880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44" name="Google Shape;144;p26"/>
              <p:cNvSpPr/>
              <p:nvPr/>
            </p:nvSpPr>
            <p:spPr>
              <a:xfrm>
                <a:off x="2233300" y="4447225"/>
                <a:ext cx="760025" cy="567250"/>
              </a:xfrm>
              <a:custGeom>
                <a:avLst/>
                <a:gdLst/>
                <a:ahLst/>
                <a:cxnLst/>
                <a:rect l="l" t="t" r="r" b="b"/>
                <a:pathLst>
                  <a:path w="30401" h="22690" extrusionOk="0">
                    <a:moveTo>
                      <a:pt x="15201" y="1"/>
                    </a:moveTo>
                    <a:cubicBezTo>
                      <a:pt x="9594" y="1"/>
                      <a:pt x="3644" y="1123"/>
                      <a:pt x="3644" y="1123"/>
                    </a:cubicBezTo>
                    <a:cubicBezTo>
                      <a:pt x="3644" y="1123"/>
                      <a:pt x="1" y="8251"/>
                      <a:pt x="1" y="20961"/>
                    </a:cubicBezTo>
                    <a:cubicBezTo>
                      <a:pt x="1" y="20961"/>
                      <a:pt x="5279" y="22690"/>
                      <a:pt x="15201" y="22690"/>
                    </a:cubicBezTo>
                    <a:cubicBezTo>
                      <a:pt x="25122" y="22690"/>
                      <a:pt x="30401" y="20961"/>
                      <a:pt x="30401" y="20961"/>
                    </a:cubicBezTo>
                    <a:cubicBezTo>
                      <a:pt x="30401" y="8251"/>
                      <a:pt x="26758" y="1123"/>
                      <a:pt x="26758" y="1123"/>
                    </a:cubicBezTo>
                    <a:cubicBezTo>
                      <a:pt x="26758" y="1123"/>
                      <a:pt x="20807" y="1"/>
                      <a:pt x="15201" y="1"/>
                    </a:cubicBezTo>
                    <a:close/>
                  </a:path>
                </a:pathLst>
              </a:custGeom>
              <a:solidFill>
                <a:srgbClr val="F8DB0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45" name="Google Shape;145;p26"/>
              <p:cNvSpPr/>
              <p:nvPr/>
            </p:nvSpPr>
            <p:spPr>
              <a:xfrm>
                <a:off x="2794425" y="4903650"/>
                <a:ext cx="92925" cy="206450"/>
              </a:xfrm>
              <a:custGeom>
                <a:avLst/>
                <a:gdLst/>
                <a:ahLst/>
                <a:cxnLst/>
                <a:rect l="l" t="t" r="r" b="b"/>
                <a:pathLst>
                  <a:path w="3717" h="8258" extrusionOk="0">
                    <a:moveTo>
                      <a:pt x="1" y="0"/>
                    </a:moveTo>
                    <a:lnTo>
                      <a:pt x="1" y="8257"/>
                    </a:lnTo>
                    <a:lnTo>
                      <a:pt x="3716" y="8257"/>
                    </a:lnTo>
                    <a:lnTo>
                      <a:pt x="3716" y="0"/>
                    </a:lnTo>
                    <a:close/>
                  </a:path>
                </a:pathLst>
              </a:custGeom>
              <a:solidFill>
                <a:srgbClr val="4B2C2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46" name="Google Shape;146;p26"/>
              <p:cNvSpPr/>
              <p:nvPr/>
            </p:nvSpPr>
            <p:spPr>
              <a:xfrm>
                <a:off x="2717050" y="5170825"/>
                <a:ext cx="247700" cy="227025"/>
              </a:xfrm>
              <a:custGeom>
                <a:avLst/>
                <a:gdLst/>
                <a:ahLst/>
                <a:cxnLst/>
                <a:rect l="l" t="t" r="r" b="b"/>
                <a:pathLst>
                  <a:path w="9908" h="9081" extrusionOk="0">
                    <a:moveTo>
                      <a:pt x="0" y="0"/>
                    </a:moveTo>
                    <a:lnTo>
                      <a:pt x="0" y="7636"/>
                    </a:lnTo>
                    <a:cubicBezTo>
                      <a:pt x="0" y="7636"/>
                      <a:pt x="1890" y="9081"/>
                      <a:pt x="4954" y="9081"/>
                    </a:cubicBezTo>
                    <a:cubicBezTo>
                      <a:pt x="8018" y="9081"/>
                      <a:pt x="9907" y="7636"/>
                      <a:pt x="9907" y="7636"/>
                    </a:cubicBezTo>
                    <a:lnTo>
                      <a:pt x="9907" y="0"/>
                    </a:lnTo>
                    <a:close/>
                  </a:path>
                </a:pathLst>
              </a:custGeom>
              <a:solidFill>
                <a:srgbClr val="F8DB0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47" name="Google Shape;147;p26"/>
              <p:cNvSpPr/>
              <p:nvPr/>
            </p:nvSpPr>
            <p:spPr>
              <a:xfrm>
                <a:off x="2339275" y="4903650"/>
                <a:ext cx="92925" cy="206450"/>
              </a:xfrm>
              <a:custGeom>
                <a:avLst/>
                <a:gdLst/>
                <a:ahLst/>
                <a:cxnLst/>
                <a:rect l="l" t="t" r="r" b="b"/>
                <a:pathLst>
                  <a:path w="3717" h="8258" extrusionOk="0">
                    <a:moveTo>
                      <a:pt x="1" y="0"/>
                    </a:moveTo>
                    <a:lnTo>
                      <a:pt x="1" y="8257"/>
                    </a:lnTo>
                    <a:lnTo>
                      <a:pt x="3717" y="8257"/>
                    </a:lnTo>
                    <a:lnTo>
                      <a:pt x="3717" y="0"/>
                    </a:lnTo>
                    <a:close/>
                  </a:path>
                </a:pathLst>
              </a:custGeom>
              <a:solidFill>
                <a:srgbClr val="4B2C2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48" name="Google Shape;148;p26"/>
              <p:cNvSpPr/>
              <p:nvPr/>
            </p:nvSpPr>
            <p:spPr>
              <a:xfrm>
                <a:off x="2261900" y="5170825"/>
                <a:ext cx="247700" cy="227025"/>
              </a:xfrm>
              <a:custGeom>
                <a:avLst/>
                <a:gdLst/>
                <a:ahLst/>
                <a:cxnLst/>
                <a:rect l="l" t="t" r="r" b="b"/>
                <a:pathLst>
                  <a:path w="9908" h="9081" extrusionOk="0">
                    <a:moveTo>
                      <a:pt x="0" y="0"/>
                    </a:moveTo>
                    <a:lnTo>
                      <a:pt x="0" y="7636"/>
                    </a:lnTo>
                    <a:cubicBezTo>
                      <a:pt x="0" y="7636"/>
                      <a:pt x="1890" y="9081"/>
                      <a:pt x="4954" y="9081"/>
                    </a:cubicBezTo>
                    <a:cubicBezTo>
                      <a:pt x="8017" y="9081"/>
                      <a:pt x="9907" y="7636"/>
                      <a:pt x="9907" y="7636"/>
                    </a:cubicBezTo>
                    <a:lnTo>
                      <a:pt x="9907" y="0"/>
                    </a:lnTo>
                    <a:close/>
                  </a:path>
                </a:pathLst>
              </a:custGeom>
              <a:solidFill>
                <a:srgbClr val="F8DB0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49" name="Google Shape;149;p26"/>
              <p:cNvSpPr/>
              <p:nvPr/>
            </p:nvSpPr>
            <p:spPr>
              <a:xfrm>
                <a:off x="4301425" y="2863250"/>
                <a:ext cx="1428950" cy="934800"/>
              </a:xfrm>
              <a:custGeom>
                <a:avLst/>
                <a:gdLst/>
                <a:ahLst/>
                <a:cxnLst/>
                <a:rect l="l" t="t" r="r" b="b"/>
                <a:pathLst>
                  <a:path w="57158" h="37392" extrusionOk="0">
                    <a:moveTo>
                      <a:pt x="0" y="0"/>
                    </a:moveTo>
                    <a:lnTo>
                      <a:pt x="0" y="22156"/>
                    </a:lnTo>
                    <a:cubicBezTo>
                      <a:pt x="0" y="22156"/>
                      <a:pt x="4774" y="30897"/>
                      <a:pt x="11341" y="37094"/>
                    </a:cubicBezTo>
                    <a:cubicBezTo>
                      <a:pt x="13084" y="37293"/>
                      <a:pt x="14805" y="37391"/>
                      <a:pt x="16502" y="37391"/>
                    </a:cubicBezTo>
                    <a:cubicBezTo>
                      <a:pt x="28144" y="37391"/>
                      <a:pt x="38632" y="32793"/>
                      <a:pt x="46954" y="24982"/>
                    </a:cubicBezTo>
                    <a:cubicBezTo>
                      <a:pt x="46954" y="24982"/>
                      <a:pt x="56540" y="21207"/>
                      <a:pt x="56835" y="14642"/>
                    </a:cubicBezTo>
                    <a:cubicBezTo>
                      <a:pt x="57157" y="7481"/>
                      <a:pt x="48729" y="3193"/>
                      <a:pt x="43434" y="3193"/>
                    </a:cubicBezTo>
                    <a:cubicBezTo>
                      <a:pt x="43105" y="3193"/>
                      <a:pt x="42787" y="3210"/>
                      <a:pt x="42484" y="3243"/>
                    </a:cubicBezTo>
                    <a:cubicBezTo>
                      <a:pt x="37323" y="3818"/>
                      <a:pt x="37080" y="8473"/>
                      <a:pt x="37080" y="8473"/>
                    </a:cubicBezTo>
                    <a:cubicBezTo>
                      <a:pt x="37080" y="8473"/>
                      <a:pt x="35601" y="9747"/>
                      <a:pt x="34980" y="12138"/>
                    </a:cubicBezTo>
                    <a:cubicBezTo>
                      <a:pt x="34358" y="14528"/>
                      <a:pt x="36552" y="17431"/>
                      <a:pt x="36552" y="17431"/>
                    </a:cubicBezTo>
                    <a:cubicBezTo>
                      <a:pt x="36552" y="17431"/>
                      <a:pt x="30014" y="22275"/>
                      <a:pt x="21431" y="22275"/>
                    </a:cubicBezTo>
                    <a:cubicBezTo>
                      <a:pt x="21170" y="22275"/>
                      <a:pt x="20907" y="22270"/>
                      <a:pt x="20643" y="22261"/>
                    </a:cubicBezTo>
                    <a:cubicBezTo>
                      <a:pt x="8293" y="9417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8BB8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50" name="Google Shape;150;p26"/>
              <p:cNvSpPr/>
              <p:nvPr/>
            </p:nvSpPr>
            <p:spPr>
              <a:xfrm>
                <a:off x="5621900" y="2690275"/>
                <a:ext cx="160825" cy="140825"/>
              </a:xfrm>
              <a:custGeom>
                <a:avLst/>
                <a:gdLst/>
                <a:ahLst/>
                <a:cxnLst/>
                <a:rect l="l" t="t" r="r" b="b"/>
                <a:pathLst>
                  <a:path w="6433" h="5633" extrusionOk="0">
                    <a:moveTo>
                      <a:pt x="3214" y="1092"/>
                    </a:moveTo>
                    <a:cubicBezTo>
                      <a:pt x="3215" y="1092"/>
                      <a:pt x="3216" y="1092"/>
                      <a:pt x="3217" y="1092"/>
                    </a:cubicBezTo>
                    <a:cubicBezTo>
                      <a:pt x="3507" y="1092"/>
                      <a:pt x="3791" y="1166"/>
                      <a:pt x="4045" y="1306"/>
                    </a:cubicBezTo>
                    <a:cubicBezTo>
                      <a:pt x="4878" y="1763"/>
                      <a:pt x="5186" y="2812"/>
                      <a:pt x="4727" y="3646"/>
                    </a:cubicBezTo>
                    <a:cubicBezTo>
                      <a:pt x="4429" y="4188"/>
                      <a:pt x="3862" y="4530"/>
                      <a:pt x="3243" y="4540"/>
                    </a:cubicBezTo>
                    <a:cubicBezTo>
                      <a:pt x="3234" y="4540"/>
                      <a:pt x="3225" y="4540"/>
                      <a:pt x="3215" y="4540"/>
                    </a:cubicBezTo>
                    <a:cubicBezTo>
                      <a:pt x="2606" y="4540"/>
                      <a:pt x="2042" y="4219"/>
                      <a:pt x="1731" y="3694"/>
                    </a:cubicBezTo>
                    <a:cubicBezTo>
                      <a:pt x="1416" y="3160"/>
                      <a:pt x="1411" y="2499"/>
                      <a:pt x="1718" y="1961"/>
                    </a:cubicBezTo>
                    <a:cubicBezTo>
                      <a:pt x="2025" y="1423"/>
                      <a:pt x="2596" y="1092"/>
                      <a:pt x="3214" y="1092"/>
                    </a:cubicBezTo>
                    <a:close/>
                    <a:moveTo>
                      <a:pt x="3218" y="0"/>
                    </a:moveTo>
                    <a:cubicBezTo>
                      <a:pt x="2223" y="0"/>
                      <a:pt x="1259" y="528"/>
                      <a:pt x="747" y="1461"/>
                    </a:cubicBezTo>
                    <a:cubicBezTo>
                      <a:pt x="0" y="2823"/>
                      <a:pt x="499" y="4540"/>
                      <a:pt x="1860" y="5286"/>
                    </a:cubicBezTo>
                    <a:cubicBezTo>
                      <a:pt x="2275" y="5514"/>
                      <a:pt x="2739" y="5633"/>
                      <a:pt x="3211" y="5633"/>
                    </a:cubicBezTo>
                    <a:cubicBezTo>
                      <a:pt x="4207" y="5633"/>
                      <a:pt x="5174" y="5105"/>
                      <a:pt x="5686" y="4172"/>
                    </a:cubicBezTo>
                    <a:cubicBezTo>
                      <a:pt x="6432" y="2810"/>
                      <a:pt x="5932" y="1094"/>
                      <a:pt x="4571" y="348"/>
                    </a:cubicBezTo>
                    <a:cubicBezTo>
                      <a:pt x="4141" y="112"/>
                      <a:pt x="3676" y="0"/>
                      <a:pt x="3218" y="0"/>
                    </a:cubicBezTo>
                    <a:close/>
                  </a:path>
                </a:pathLst>
              </a:custGeom>
              <a:solidFill>
                <a:srgbClr val="4B2C2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51" name="Google Shape;151;p26"/>
              <p:cNvSpPr/>
              <p:nvPr/>
            </p:nvSpPr>
            <p:spPr>
              <a:xfrm>
                <a:off x="5254850" y="2775175"/>
                <a:ext cx="567600" cy="567625"/>
              </a:xfrm>
              <a:custGeom>
                <a:avLst/>
                <a:gdLst/>
                <a:ahLst/>
                <a:cxnLst/>
                <a:rect l="l" t="t" r="r" b="b"/>
                <a:pathLst>
                  <a:path w="22704" h="22705" extrusionOk="0">
                    <a:moveTo>
                      <a:pt x="11351" y="0"/>
                    </a:moveTo>
                    <a:cubicBezTo>
                      <a:pt x="8341" y="0"/>
                      <a:pt x="5454" y="1196"/>
                      <a:pt x="3324" y="3325"/>
                    </a:cubicBezTo>
                    <a:cubicBezTo>
                      <a:pt x="1196" y="5454"/>
                      <a:pt x="0" y="8341"/>
                      <a:pt x="0" y="11353"/>
                    </a:cubicBezTo>
                    <a:cubicBezTo>
                      <a:pt x="0" y="14363"/>
                      <a:pt x="1196" y="17250"/>
                      <a:pt x="3324" y="19380"/>
                    </a:cubicBezTo>
                    <a:cubicBezTo>
                      <a:pt x="5454" y="21508"/>
                      <a:pt x="8341" y="22705"/>
                      <a:pt x="11351" y="22705"/>
                    </a:cubicBezTo>
                    <a:cubicBezTo>
                      <a:pt x="14363" y="22705"/>
                      <a:pt x="17250" y="21508"/>
                      <a:pt x="19379" y="19380"/>
                    </a:cubicBezTo>
                    <a:cubicBezTo>
                      <a:pt x="21508" y="17250"/>
                      <a:pt x="22704" y="14363"/>
                      <a:pt x="22704" y="11353"/>
                    </a:cubicBezTo>
                    <a:cubicBezTo>
                      <a:pt x="22704" y="8341"/>
                      <a:pt x="21508" y="5454"/>
                      <a:pt x="19379" y="3325"/>
                    </a:cubicBezTo>
                    <a:cubicBezTo>
                      <a:pt x="17250" y="1196"/>
                      <a:pt x="14363" y="0"/>
                      <a:pt x="11351" y="0"/>
                    </a:cubicBezTo>
                    <a:close/>
                  </a:path>
                </a:pathLst>
              </a:custGeom>
              <a:solidFill>
                <a:srgbClr val="4B2C2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52" name="Google Shape;152;p26"/>
              <p:cNvSpPr/>
              <p:nvPr/>
            </p:nvSpPr>
            <p:spPr>
              <a:xfrm>
                <a:off x="5279275" y="2831875"/>
                <a:ext cx="518750" cy="454200"/>
              </a:xfrm>
              <a:custGeom>
                <a:avLst/>
                <a:gdLst/>
                <a:ahLst/>
                <a:cxnLst/>
                <a:rect l="l" t="t" r="r" b="b"/>
                <a:pathLst>
                  <a:path w="20750" h="18168" extrusionOk="0">
                    <a:moveTo>
                      <a:pt x="10383" y="1"/>
                    </a:moveTo>
                    <a:cubicBezTo>
                      <a:pt x="7175" y="1"/>
                      <a:pt x="4065" y="1705"/>
                      <a:pt x="2413" y="4716"/>
                    </a:cubicBezTo>
                    <a:cubicBezTo>
                      <a:pt x="0" y="9114"/>
                      <a:pt x="1609" y="14634"/>
                      <a:pt x="6007" y="17046"/>
                    </a:cubicBezTo>
                    <a:cubicBezTo>
                      <a:pt x="7392" y="17807"/>
                      <a:pt x="8890" y="18168"/>
                      <a:pt x="10367" y="18168"/>
                    </a:cubicBezTo>
                    <a:cubicBezTo>
                      <a:pt x="13575" y="18168"/>
                      <a:pt x="16685" y="16464"/>
                      <a:pt x="18337" y="13453"/>
                    </a:cubicBezTo>
                    <a:cubicBezTo>
                      <a:pt x="20749" y="9056"/>
                      <a:pt x="19140" y="3534"/>
                      <a:pt x="14743" y="1122"/>
                    </a:cubicBezTo>
                    <a:cubicBezTo>
                      <a:pt x="13357" y="362"/>
                      <a:pt x="11860" y="1"/>
                      <a:pt x="1038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53" name="Google Shape;153;p26"/>
              <p:cNvSpPr/>
              <p:nvPr/>
            </p:nvSpPr>
            <p:spPr>
              <a:xfrm>
                <a:off x="5578275" y="2869725"/>
                <a:ext cx="79775" cy="83775"/>
              </a:xfrm>
              <a:custGeom>
                <a:avLst/>
                <a:gdLst/>
                <a:ahLst/>
                <a:cxnLst/>
                <a:rect l="l" t="t" r="r" b="b"/>
                <a:pathLst>
                  <a:path w="3191" h="3351" extrusionOk="0">
                    <a:moveTo>
                      <a:pt x="1323" y="1"/>
                    </a:moveTo>
                    <a:lnTo>
                      <a:pt x="510" y="1583"/>
                    </a:lnTo>
                    <a:lnTo>
                      <a:pt x="1" y="2413"/>
                    </a:lnTo>
                    <a:lnTo>
                      <a:pt x="439" y="2654"/>
                    </a:lnTo>
                    <a:lnTo>
                      <a:pt x="891" y="1714"/>
                    </a:lnTo>
                    <a:lnTo>
                      <a:pt x="1313" y="945"/>
                    </a:lnTo>
                    <a:lnTo>
                      <a:pt x="1431" y="3209"/>
                    </a:lnTo>
                    <a:lnTo>
                      <a:pt x="1892" y="3350"/>
                    </a:lnTo>
                    <a:lnTo>
                      <a:pt x="2311" y="2493"/>
                    </a:lnTo>
                    <a:lnTo>
                      <a:pt x="3190" y="1001"/>
                    </a:lnTo>
                    <a:lnTo>
                      <a:pt x="2732" y="820"/>
                    </a:lnTo>
                    <a:lnTo>
                      <a:pt x="1857" y="2500"/>
                    </a:lnTo>
                    <a:lnTo>
                      <a:pt x="1755" y="213"/>
                    </a:lnTo>
                    <a:lnTo>
                      <a:pt x="1323" y="1"/>
                    </a:lnTo>
                    <a:close/>
                  </a:path>
                </a:pathLst>
              </a:custGeom>
              <a:solidFill>
                <a:srgbClr val="4B2C2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54" name="Google Shape;154;p26"/>
              <p:cNvSpPr/>
              <p:nvPr/>
            </p:nvSpPr>
            <p:spPr>
              <a:xfrm>
                <a:off x="5424050" y="3173450"/>
                <a:ext cx="68300" cy="65400"/>
              </a:xfrm>
              <a:custGeom>
                <a:avLst/>
                <a:gdLst/>
                <a:ahLst/>
                <a:cxnLst/>
                <a:rect l="l" t="t" r="r" b="b"/>
                <a:pathLst>
                  <a:path w="2732" h="2616" extrusionOk="0">
                    <a:moveTo>
                      <a:pt x="1671" y="1"/>
                    </a:moveTo>
                    <a:cubicBezTo>
                      <a:pt x="1594" y="1"/>
                      <a:pt x="1516" y="9"/>
                      <a:pt x="1438" y="27"/>
                    </a:cubicBezTo>
                    <a:cubicBezTo>
                      <a:pt x="1177" y="83"/>
                      <a:pt x="991" y="217"/>
                      <a:pt x="876" y="427"/>
                    </a:cubicBezTo>
                    <a:cubicBezTo>
                      <a:pt x="801" y="560"/>
                      <a:pt x="776" y="695"/>
                      <a:pt x="800" y="830"/>
                    </a:cubicBezTo>
                    <a:cubicBezTo>
                      <a:pt x="822" y="961"/>
                      <a:pt x="874" y="1085"/>
                      <a:pt x="952" y="1194"/>
                    </a:cubicBezTo>
                    <a:cubicBezTo>
                      <a:pt x="1029" y="1301"/>
                      <a:pt x="1112" y="1406"/>
                      <a:pt x="1197" y="1503"/>
                    </a:cubicBezTo>
                    <a:cubicBezTo>
                      <a:pt x="1273" y="1592"/>
                      <a:pt x="1338" y="1688"/>
                      <a:pt x="1391" y="1790"/>
                    </a:cubicBezTo>
                    <a:cubicBezTo>
                      <a:pt x="1439" y="1885"/>
                      <a:pt x="1440" y="1970"/>
                      <a:pt x="1399" y="2046"/>
                    </a:cubicBezTo>
                    <a:cubicBezTo>
                      <a:pt x="1360" y="2120"/>
                      <a:pt x="1287" y="2170"/>
                      <a:pt x="1205" y="2182"/>
                    </a:cubicBezTo>
                    <a:cubicBezTo>
                      <a:pt x="1187" y="2185"/>
                      <a:pt x="1168" y="2186"/>
                      <a:pt x="1150" y="2186"/>
                    </a:cubicBezTo>
                    <a:cubicBezTo>
                      <a:pt x="1076" y="2186"/>
                      <a:pt x="1000" y="2164"/>
                      <a:pt x="917" y="2118"/>
                    </a:cubicBezTo>
                    <a:cubicBezTo>
                      <a:pt x="717" y="2009"/>
                      <a:pt x="575" y="1799"/>
                      <a:pt x="484" y="1492"/>
                    </a:cubicBezTo>
                    <a:lnTo>
                      <a:pt x="0" y="1721"/>
                    </a:lnTo>
                    <a:lnTo>
                      <a:pt x="10" y="1776"/>
                    </a:lnTo>
                    <a:cubicBezTo>
                      <a:pt x="28" y="1858"/>
                      <a:pt x="78" y="1968"/>
                      <a:pt x="158" y="2109"/>
                    </a:cubicBezTo>
                    <a:cubicBezTo>
                      <a:pt x="248" y="2266"/>
                      <a:pt x="380" y="2393"/>
                      <a:pt x="555" y="2490"/>
                    </a:cubicBezTo>
                    <a:cubicBezTo>
                      <a:pt x="707" y="2574"/>
                      <a:pt x="866" y="2615"/>
                      <a:pt x="1031" y="2615"/>
                    </a:cubicBezTo>
                    <a:cubicBezTo>
                      <a:pt x="1121" y="2615"/>
                      <a:pt x="1212" y="2603"/>
                      <a:pt x="1306" y="2579"/>
                    </a:cubicBezTo>
                    <a:cubicBezTo>
                      <a:pt x="1572" y="2510"/>
                      <a:pt x="1765" y="2366"/>
                      <a:pt x="1884" y="2145"/>
                    </a:cubicBezTo>
                    <a:cubicBezTo>
                      <a:pt x="1958" y="2012"/>
                      <a:pt x="1984" y="1879"/>
                      <a:pt x="1961" y="1744"/>
                    </a:cubicBezTo>
                    <a:cubicBezTo>
                      <a:pt x="1937" y="1613"/>
                      <a:pt x="1884" y="1490"/>
                      <a:pt x="1805" y="1383"/>
                    </a:cubicBezTo>
                    <a:cubicBezTo>
                      <a:pt x="1725" y="1277"/>
                      <a:pt x="1642" y="1176"/>
                      <a:pt x="1558" y="1076"/>
                    </a:cubicBezTo>
                    <a:cubicBezTo>
                      <a:pt x="1479" y="990"/>
                      <a:pt x="1413" y="893"/>
                      <a:pt x="1361" y="789"/>
                    </a:cubicBezTo>
                    <a:cubicBezTo>
                      <a:pt x="1315" y="695"/>
                      <a:pt x="1310" y="614"/>
                      <a:pt x="1347" y="547"/>
                    </a:cubicBezTo>
                    <a:cubicBezTo>
                      <a:pt x="1380" y="481"/>
                      <a:pt x="1445" y="436"/>
                      <a:pt x="1518" y="427"/>
                    </a:cubicBezTo>
                    <a:cubicBezTo>
                      <a:pt x="1533" y="425"/>
                      <a:pt x="1549" y="423"/>
                      <a:pt x="1565" y="423"/>
                    </a:cubicBezTo>
                    <a:cubicBezTo>
                      <a:pt x="1626" y="423"/>
                      <a:pt x="1689" y="442"/>
                      <a:pt x="1758" y="478"/>
                    </a:cubicBezTo>
                    <a:cubicBezTo>
                      <a:pt x="1843" y="526"/>
                      <a:pt x="1931" y="603"/>
                      <a:pt x="2021" y="708"/>
                    </a:cubicBezTo>
                    <a:cubicBezTo>
                      <a:pt x="2111" y="813"/>
                      <a:pt x="2175" y="909"/>
                      <a:pt x="2212" y="997"/>
                    </a:cubicBezTo>
                    <a:lnTo>
                      <a:pt x="2731" y="616"/>
                    </a:lnTo>
                    <a:cubicBezTo>
                      <a:pt x="2660" y="519"/>
                      <a:pt x="2579" y="431"/>
                      <a:pt x="2489" y="351"/>
                    </a:cubicBezTo>
                    <a:cubicBezTo>
                      <a:pt x="2397" y="269"/>
                      <a:pt x="2296" y="198"/>
                      <a:pt x="2188" y="139"/>
                    </a:cubicBezTo>
                    <a:cubicBezTo>
                      <a:pt x="2020" y="47"/>
                      <a:pt x="1848" y="1"/>
                      <a:pt x="1671" y="1"/>
                    </a:cubicBezTo>
                    <a:close/>
                  </a:path>
                </a:pathLst>
              </a:custGeom>
              <a:solidFill>
                <a:srgbClr val="4B2C2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55" name="Google Shape;155;p26"/>
              <p:cNvSpPr/>
              <p:nvPr/>
            </p:nvSpPr>
            <p:spPr>
              <a:xfrm>
                <a:off x="5664375" y="3099350"/>
                <a:ext cx="66150" cy="78250"/>
              </a:xfrm>
              <a:custGeom>
                <a:avLst/>
                <a:gdLst/>
                <a:ahLst/>
                <a:cxnLst/>
                <a:rect l="l" t="t" r="r" b="b"/>
                <a:pathLst>
                  <a:path w="2646" h="3130" extrusionOk="0">
                    <a:moveTo>
                      <a:pt x="1329" y="1"/>
                    </a:moveTo>
                    <a:lnTo>
                      <a:pt x="510" y="1593"/>
                    </a:lnTo>
                    <a:lnTo>
                      <a:pt x="0" y="2424"/>
                    </a:lnTo>
                    <a:lnTo>
                      <a:pt x="1287" y="3130"/>
                    </a:lnTo>
                    <a:lnTo>
                      <a:pt x="1529" y="2778"/>
                    </a:lnTo>
                    <a:lnTo>
                      <a:pt x="678" y="2312"/>
                    </a:lnTo>
                    <a:lnTo>
                      <a:pt x="951" y="1758"/>
                    </a:lnTo>
                    <a:lnTo>
                      <a:pt x="1032" y="1619"/>
                    </a:lnTo>
                    <a:lnTo>
                      <a:pt x="1709" y="1990"/>
                    </a:lnTo>
                    <a:lnTo>
                      <a:pt x="1953" y="1640"/>
                    </a:lnTo>
                    <a:lnTo>
                      <a:pt x="1249" y="1255"/>
                    </a:lnTo>
                    <a:lnTo>
                      <a:pt x="1612" y="645"/>
                    </a:lnTo>
                    <a:lnTo>
                      <a:pt x="2402" y="1078"/>
                    </a:lnTo>
                    <a:lnTo>
                      <a:pt x="2646" y="724"/>
                    </a:lnTo>
                    <a:lnTo>
                      <a:pt x="1329" y="1"/>
                    </a:lnTo>
                    <a:close/>
                  </a:path>
                </a:pathLst>
              </a:custGeom>
              <a:solidFill>
                <a:srgbClr val="4B2C2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56" name="Google Shape;156;p26"/>
              <p:cNvSpPr/>
              <p:nvPr/>
            </p:nvSpPr>
            <p:spPr>
              <a:xfrm>
                <a:off x="5363200" y="2928050"/>
                <a:ext cx="96775" cy="92650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3706" extrusionOk="0">
                    <a:moveTo>
                      <a:pt x="728" y="0"/>
                    </a:moveTo>
                    <a:lnTo>
                      <a:pt x="306" y="1636"/>
                    </a:lnTo>
                    <a:lnTo>
                      <a:pt x="1" y="2689"/>
                    </a:lnTo>
                    <a:lnTo>
                      <a:pt x="659" y="2991"/>
                    </a:lnTo>
                    <a:lnTo>
                      <a:pt x="1421" y="2163"/>
                    </a:lnTo>
                    <a:lnTo>
                      <a:pt x="1742" y="1821"/>
                    </a:lnTo>
                    <a:lnTo>
                      <a:pt x="1609" y="2352"/>
                    </a:lnTo>
                    <a:lnTo>
                      <a:pt x="1293" y="3399"/>
                    </a:lnTo>
                    <a:lnTo>
                      <a:pt x="1962" y="3706"/>
                    </a:lnTo>
                    <a:lnTo>
                      <a:pt x="2722" y="2877"/>
                    </a:lnTo>
                    <a:lnTo>
                      <a:pt x="3871" y="1694"/>
                    </a:lnTo>
                    <a:lnTo>
                      <a:pt x="3509" y="1412"/>
                    </a:lnTo>
                    <a:lnTo>
                      <a:pt x="2401" y="2628"/>
                    </a:lnTo>
                    <a:lnTo>
                      <a:pt x="1905" y="3141"/>
                    </a:lnTo>
                    <a:lnTo>
                      <a:pt x="1868" y="3119"/>
                    </a:lnTo>
                    <a:lnTo>
                      <a:pt x="2073" y="2387"/>
                    </a:lnTo>
                    <a:lnTo>
                      <a:pt x="2539" y="880"/>
                    </a:lnTo>
                    <a:lnTo>
                      <a:pt x="2027" y="712"/>
                    </a:lnTo>
                    <a:lnTo>
                      <a:pt x="1933" y="1079"/>
                    </a:lnTo>
                    <a:lnTo>
                      <a:pt x="1157" y="1884"/>
                    </a:lnTo>
                    <a:lnTo>
                      <a:pt x="613" y="2432"/>
                    </a:lnTo>
                    <a:lnTo>
                      <a:pt x="577" y="2412"/>
                    </a:lnTo>
                    <a:lnTo>
                      <a:pt x="774" y="1674"/>
                    </a:lnTo>
                    <a:lnTo>
                      <a:pt x="1233" y="163"/>
                    </a:lnTo>
                    <a:lnTo>
                      <a:pt x="728" y="0"/>
                    </a:lnTo>
                    <a:close/>
                  </a:path>
                </a:pathLst>
              </a:custGeom>
              <a:solidFill>
                <a:srgbClr val="4B2C2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57" name="Google Shape;157;p26"/>
              <p:cNvSpPr/>
              <p:nvPr/>
            </p:nvSpPr>
            <p:spPr>
              <a:xfrm>
                <a:off x="5518750" y="2954750"/>
                <a:ext cx="77100" cy="115150"/>
              </a:xfrm>
              <a:custGeom>
                <a:avLst/>
                <a:gdLst/>
                <a:ahLst/>
                <a:cxnLst/>
                <a:rect l="l" t="t" r="r" b="b"/>
                <a:pathLst>
                  <a:path w="3084" h="4606" extrusionOk="0">
                    <a:moveTo>
                      <a:pt x="3084" y="0"/>
                    </a:moveTo>
                    <a:lnTo>
                      <a:pt x="0" y="3733"/>
                    </a:lnTo>
                    <a:lnTo>
                      <a:pt x="1592" y="4606"/>
                    </a:lnTo>
                    <a:lnTo>
                      <a:pt x="3084" y="0"/>
                    </a:lnTo>
                    <a:close/>
                  </a:path>
                </a:pathLst>
              </a:custGeom>
              <a:solidFill>
                <a:srgbClr val="F0880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58" name="Google Shape;158;p26"/>
              <p:cNvSpPr/>
              <p:nvPr/>
            </p:nvSpPr>
            <p:spPr>
              <a:xfrm>
                <a:off x="5481450" y="3048050"/>
                <a:ext cx="77100" cy="115200"/>
              </a:xfrm>
              <a:custGeom>
                <a:avLst/>
                <a:gdLst/>
                <a:ahLst/>
                <a:cxnLst/>
                <a:rect l="l" t="t" r="r" b="b"/>
                <a:pathLst>
                  <a:path w="3084" h="4608" extrusionOk="0">
                    <a:moveTo>
                      <a:pt x="1492" y="1"/>
                    </a:moveTo>
                    <a:lnTo>
                      <a:pt x="0" y="4607"/>
                    </a:lnTo>
                    <a:lnTo>
                      <a:pt x="3084" y="874"/>
                    </a:lnTo>
                    <a:lnTo>
                      <a:pt x="1492" y="1"/>
                    </a:lnTo>
                    <a:close/>
                  </a:path>
                </a:pathLst>
              </a:custGeom>
              <a:solidFill>
                <a:srgbClr val="F0880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59" name="Google Shape;159;p26"/>
              <p:cNvSpPr/>
              <p:nvPr/>
            </p:nvSpPr>
            <p:spPr>
              <a:xfrm>
                <a:off x="5508175" y="3030575"/>
                <a:ext cx="62925" cy="56800"/>
              </a:xfrm>
              <a:custGeom>
                <a:avLst/>
                <a:gdLst/>
                <a:ahLst/>
                <a:cxnLst/>
                <a:rect l="l" t="t" r="r" b="b"/>
                <a:pathLst>
                  <a:path w="2517" h="2272" extrusionOk="0">
                    <a:moveTo>
                      <a:pt x="1219" y="1"/>
                    </a:moveTo>
                    <a:cubicBezTo>
                      <a:pt x="966" y="1"/>
                      <a:pt x="715" y="85"/>
                      <a:pt x="509" y="250"/>
                    </a:cubicBezTo>
                    <a:cubicBezTo>
                      <a:pt x="150" y="538"/>
                      <a:pt x="1" y="1012"/>
                      <a:pt x="129" y="1454"/>
                    </a:cubicBezTo>
                    <a:cubicBezTo>
                      <a:pt x="258" y="1894"/>
                      <a:pt x="638" y="2215"/>
                      <a:pt x="1095" y="2265"/>
                    </a:cubicBezTo>
                    <a:cubicBezTo>
                      <a:pt x="1137" y="2269"/>
                      <a:pt x="1178" y="2271"/>
                      <a:pt x="1219" y="2271"/>
                    </a:cubicBezTo>
                    <a:cubicBezTo>
                      <a:pt x="1630" y="2271"/>
                      <a:pt x="2014" y="2048"/>
                      <a:pt x="2214" y="1682"/>
                    </a:cubicBezTo>
                    <a:cubicBezTo>
                      <a:pt x="2516" y="1132"/>
                      <a:pt x="2314" y="442"/>
                      <a:pt x="1765" y="141"/>
                    </a:cubicBezTo>
                    <a:cubicBezTo>
                      <a:pt x="1594" y="47"/>
                      <a:pt x="1406" y="1"/>
                      <a:pt x="1219" y="1"/>
                    </a:cubicBezTo>
                    <a:close/>
                  </a:path>
                </a:pathLst>
              </a:custGeom>
              <a:solidFill>
                <a:srgbClr val="F0880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60" name="Google Shape;160;p26"/>
              <p:cNvSpPr/>
              <p:nvPr/>
            </p:nvSpPr>
            <p:spPr>
              <a:xfrm>
                <a:off x="4235850" y="2780025"/>
                <a:ext cx="549775" cy="870825"/>
              </a:xfrm>
              <a:custGeom>
                <a:avLst/>
                <a:gdLst/>
                <a:ahLst/>
                <a:cxnLst/>
                <a:rect l="l" t="t" r="r" b="b"/>
                <a:pathLst>
                  <a:path w="21991" h="34833" extrusionOk="0">
                    <a:moveTo>
                      <a:pt x="1" y="1"/>
                    </a:moveTo>
                    <a:lnTo>
                      <a:pt x="1" y="34833"/>
                    </a:lnTo>
                    <a:cubicBezTo>
                      <a:pt x="14477" y="30464"/>
                      <a:pt x="21990" y="20757"/>
                      <a:pt x="21990" y="20757"/>
                    </a:cubicBezTo>
                    <a:cubicBezTo>
                      <a:pt x="21990" y="20757"/>
                      <a:pt x="13942" y="7284"/>
                      <a:pt x="1" y="1"/>
                    </a:cubicBezTo>
                    <a:close/>
                  </a:path>
                </a:pathLst>
              </a:custGeom>
              <a:solidFill>
                <a:srgbClr val="4B2C2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61" name="Google Shape;161;p26"/>
              <p:cNvSpPr/>
              <p:nvPr/>
            </p:nvSpPr>
            <p:spPr>
              <a:xfrm>
                <a:off x="3107425" y="5255700"/>
                <a:ext cx="646800" cy="215425"/>
              </a:xfrm>
              <a:custGeom>
                <a:avLst/>
                <a:gdLst/>
                <a:ahLst/>
                <a:cxnLst/>
                <a:rect l="l" t="t" r="r" b="b"/>
                <a:pathLst>
                  <a:path w="25872" h="8617" extrusionOk="0">
                    <a:moveTo>
                      <a:pt x="11187" y="0"/>
                    </a:moveTo>
                    <a:cubicBezTo>
                      <a:pt x="11187" y="0"/>
                      <a:pt x="5275" y="2172"/>
                      <a:pt x="715" y="6682"/>
                    </a:cubicBezTo>
                    <a:cubicBezTo>
                      <a:pt x="1" y="7388"/>
                      <a:pt x="532" y="8616"/>
                      <a:pt x="1538" y="8616"/>
                    </a:cubicBezTo>
                    <a:lnTo>
                      <a:pt x="25089" y="8616"/>
                    </a:lnTo>
                    <a:cubicBezTo>
                      <a:pt x="25521" y="8616"/>
                      <a:pt x="25872" y="8266"/>
                      <a:pt x="25872" y="7834"/>
                    </a:cubicBezTo>
                    <a:lnTo>
                      <a:pt x="25872" y="0"/>
                    </a:lnTo>
                    <a:close/>
                  </a:path>
                </a:pathLst>
              </a:custGeom>
              <a:solidFill>
                <a:srgbClr val="4B2C2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62" name="Google Shape;162;p26"/>
              <p:cNvSpPr/>
              <p:nvPr/>
            </p:nvSpPr>
            <p:spPr>
              <a:xfrm>
                <a:off x="3342750" y="4850725"/>
                <a:ext cx="411475" cy="405000"/>
              </a:xfrm>
              <a:custGeom>
                <a:avLst/>
                <a:gdLst/>
                <a:ahLst/>
                <a:cxnLst/>
                <a:rect l="l" t="t" r="r" b="b"/>
                <a:pathLst>
                  <a:path w="16459" h="16200" extrusionOk="0">
                    <a:moveTo>
                      <a:pt x="0" y="0"/>
                    </a:moveTo>
                    <a:lnTo>
                      <a:pt x="1774" y="16199"/>
                    </a:lnTo>
                    <a:lnTo>
                      <a:pt x="16459" y="16199"/>
                    </a:lnTo>
                    <a:lnTo>
                      <a:pt x="16459" y="0"/>
                    </a:lnTo>
                    <a:close/>
                  </a:path>
                </a:pathLst>
              </a:custGeom>
              <a:solidFill>
                <a:srgbClr val="F8BB8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63" name="Google Shape;163;p26"/>
              <p:cNvSpPr/>
              <p:nvPr/>
            </p:nvSpPr>
            <p:spPr>
              <a:xfrm>
                <a:off x="4151550" y="4850725"/>
                <a:ext cx="518375" cy="405000"/>
              </a:xfrm>
              <a:custGeom>
                <a:avLst/>
                <a:gdLst/>
                <a:ahLst/>
                <a:cxnLst/>
                <a:rect l="l" t="t" r="r" b="b"/>
                <a:pathLst>
                  <a:path w="20735" h="16200" extrusionOk="0">
                    <a:moveTo>
                      <a:pt x="0" y="0"/>
                    </a:moveTo>
                    <a:lnTo>
                      <a:pt x="6051" y="16199"/>
                    </a:lnTo>
                    <a:lnTo>
                      <a:pt x="20735" y="16199"/>
                    </a:lnTo>
                    <a:lnTo>
                      <a:pt x="16459" y="0"/>
                    </a:lnTo>
                    <a:close/>
                  </a:path>
                </a:pathLst>
              </a:custGeom>
              <a:solidFill>
                <a:srgbClr val="F8BB8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64" name="Google Shape;164;p26"/>
              <p:cNvSpPr/>
              <p:nvPr/>
            </p:nvSpPr>
            <p:spPr>
              <a:xfrm>
                <a:off x="3226950" y="3829850"/>
                <a:ext cx="1406175" cy="1185900"/>
              </a:xfrm>
              <a:custGeom>
                <a:avLst/>
                <a:gdLst/>
                <a:ahLst/>
                <a:cxnLst/>
                <a:rect l="l" t="t" r="r" b="b"/>
                <a:pathLst>
                  <a:path w="56247" h="47436" extrusionOk="0">
                    <a:moveTo>
                      <a:pt x="0" y="0"/>
                    </a:moveTo>
                    <a:cubicBezTo>
                      <a:pt x="0" y="23786"/>
                      <a:pt x="4126" y="47436"/>
                      <a:pt x="4126" y="47436"/>
                    </a:cubicBezTo>
                    <a:lnTo>
                      <a:pt x="22087" y="47436"/>
                    </a:lnTo>
                    <a:cubicBezTo>
                      <a:pt x="21965" y="31431"/>
                      <a:pt x="23059" y="15412"/>
                      <a:pt x="23059" y="15412"/>
                    </a:cubicBezTo>
                    <a:lnTo>
                      <a:pt x="27235" y="15412"/>
                    </a:lnTo>
                    <a:cubicBezTo>
                      <a:pt x="27235" y="15412"/>
                      <a:pt x="31490" y="31007"/>
                      <a:pt x="38286" y="47436"/>
                    </a:cubicBezTo>
                    <a:lnTo>
                      <a:pt x="56247" y="47436"/>
                    </a:lnTo>
                    <a:cubicBezTo>
                      <a:pt x="56247" y="47436"/>
                      <a:pt x="54003" y="33736"/>
                      <a:pt x="50293" y="0"/>
                    </a:cubicBezTo>
                    <a:close/>
                  </a:path>
                </a:pathLst>
              </a:custGeom>
              <a:solidFill>
                <a:srgbClr val="4B2C2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65" name="Google Shape;165;p26"/>
              <p:cNvSpPr/>
              <p:nvPr/>
            </p:nvSpPr>
            <p:spPr>
              <a:xfrm>
                <a:off x="2390200" y="2863225"/>
                <a:ext cx="1019675" cy="1605825"/>
              </a:xfrm>
              <a:custGeom>
                <a:avLst/>
                <a:gdLst/>
                <a:ahLst/>
                <a:cxnLst/>
                <a:rect l="l" t="t" r="r" b="b"/>
                <a:pathLst>
                  <a:path w="40787" h="64233" extrusionOk="0">
                    <a:moveTo>
                      <a:pt x="40786" y="0"/>
                    </a:moveTo>
                    <a:cubicBezTo>
                      <a:pt x="40786" y="0"/>
                      <a:pt x="20575" y="14208"/>
                      <a:pt x="9290" y="42728"/>
                    </a:cubicBezTo>
                    <a:cubicBezTo>
                      <a:pt x="9290" y="42728"/>
                      <a:pt x="0" y="47185"/>
                      <a:pt x="180" y="53753"/>
                    </a:cubicBezTo>
                    <a:cubicBezTo>
                      <a:pt x="367" y="60580"/>
                      <a:pt x="8284" y="64232"/>
                      <a:pt x="13600" y="64232"/>
                    </a:cubicBezTo>
                    <a:cubicBezTo>
                      <a:pt x="14212" y="64232"/>
                      <a:pt x="14789" y="64184"/>
                      <a:pt x="15317" y="64086"/>
                    </a:cubicBezTo>
                    <a:cubicBezTo>
                      <a:pt x="20423" y="63141"/>
                      <a:pt x="20329" y="58480"/>
                      <a:pt x="20329" y="58480"/>
                    </a:cubicBezTo>
                    <a:cubicBezTo>
                      <a:pt x="20329" y="58480"/>
                      <a:pt x="21712" y="57103"/>
                      <a:pt x="22159" y="54674"/>
                    </a:cubicBezTo>
                    <a:cubicBezTo>
                      <a:pt x="22606" y="52245"/>
                      <a:pt x="20209" y="49508"/>
                      <a:pt x="20209" y="49508"/>
                    </a:cubicBezTo>
                    <a:cubicBezTo>
                      <a:pt x="25268" y="42470"/>
                      <a:pt x="40786" y="22157"/>
                      <a:pt x="40786" y="22157"/>
                    </a:cubicBezTo>
                    <a:lnTo>
                      <a:pt x="40786" y="0"/>
                    </a:lnTo>
                    <a:close/>
                  </a:path>
                </a:pathLst>
              </a:custGeom>
              <a:solidFill>
                <a:srgbClr val="F8BB8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66" name="Google Shape;166;p26"/>
              <p:cNvSpPr/>
              <p:nvPr/>
            </p:nvSpPr>
            <p:spPr>
              <a:xfrm>
                <a:off x="3607675" y="2741100"/>
                <a:ext cx="495800" cy="544975"/>
              </a:xfrm>
              <a:custGeom>
                <a:avLst/>
                <a:gdLst/>
                <a:ahLst/>
                <a:cxnLst/>
                <a:rect l="l" t="t" r="r" b="b"/>
                <a:pathLst>
                  <a:path w="19832" h="21799" extrusionOk="0">
                    <a:moveTo>
                      <a:pt x="0" y="0"/>
                    </a:moveTo>
                    <a:lnTo>
                      <a:pt x="0" y="21799"/>
                    </a:lnTo>
                    <a:lnTo>
                      <a:pt x="19832" y="21799"/>
                    </a:lnTo>
                    <a:lnTo>
                      <a:pt x="19832" y="0"/>
                    </a:lnTo>
                    <a:close/>
                  </a:path>
                </a:pathLst>
              </a:custGeom>
              <a:solidFill>
                <a:srgbClr val="ECD3A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67" name="Google Shape;167;p26"/>
              <p:cNvSpPr/>
              <p:nvPr/>
            </p:nvSpPr>
            <p:spPr>
              <a:xfrm>
                <a:off x="3607675" y="2741100"/>
                <a:ext cx="495800" cy="544975"/>
              </a:xfrm>
              <a:custGeom>
                <a:avLst/>
                <a:gdLst/>
                <a:ahLst/>
                <a:cxnLst/>
                <a:rect l="l" t="t" r="r" b="b"/>
                <a:pathLst>
                  <a:path w="19832" h="21799" extrusionOk="0">
                    <a:moveTo>
                      <a:pt x="0" y="0"/>
                    </a:moveTo>
                    <a:lnTo>
                      <a:pt x="0" y="21799"/>
                    </a:lnTo>
                    <a:lnTo>
                      <a:pt x="19832" y="21799"/>
                    </a:lnTo>
                    <a:lnTo>
                      <a:pt x="19832" y="0"/>
                    </a:lnTo>
                    <a:close/>
                  </a:path>
                </a:pathLst>
              </a:custGeom>
              <a:solidFill>
                <a:srgbClr val="F8BB8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68" name="Google Shape;168;p26"/>
              <p:cNvSpPr/>
              <p:nvPr/>
            </p:nvSpPr>
            <p:spPr>
              <a:xfrm>
                <a:off x="2919325" y="2780025"/>
                <a:ext cx="549750" cy="870825"/>
              </a:xfrm>
              <a:custGeom>
                <a:avLst/>
                <a:gdLst/>
                <a:ahLst/>
                <a:cxnLst/>
                <a:rect l="l" t="t" r="r" b="b"/>
                <a:pathLst>
                  <a:path w="21990" h="34833" extrusionOk="0">
                    <a:moveTo>
                      <a:pt x="21989" y="1"/>
                    </a:moveTo>
                    <a:lnTo>
                      <a:pt x="21989" y="1"/>
                    </a:lnTo>
                    <a:cubicBezTo>
                      <a:pt x="8047" y="7286"/>
                      <a:pt x="0" y="20757"/>
                      <a:pt x="0" y="20757"/>
                    </a:cubicBezTo>
                    <a:cubicBezTo>
                      <a:pt x="0" y="20757"/>
                      <a:pt x="7514" y="30464"/>
                      <a:pt x="21988" y="34833"/>
                    </a:cubicBezTo>
                    <a:lnTo>
                      <a:pt x="21989" y="1"/>
                    </a:lnTo>
                    <a:close/>
                  </a:path>
                </a:pathLst>
              </a:custGeom>
              <a:solidFill>
                <a:srgbClr val="4B2C2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69" name="Google Shape;169;p26"/>
              <p:cNvSpPr/>
              <p:nvPr/>
            </p:nvSpPr>
            <p:spPr>
              <a:xfrm>
                <a:off x="3133225" y="2780025"/>
                <a:ext cx="1444800" cy="1392650"/>
              </a:xfrm>
              <a:custGeom>
                <a:avLst/>
                <a:gdLst/>
                <a:ahLst/>
                <a:cxnLst/>
                <a:rect l="l" t="t" r="r" b="b"/>
                <a:pathLst>
                  <a:path w="57792" h="55706" extrusionOk="0">
                    <a:moveTo>
                      <a:pt x="13511" y="1"/>
                    </a:moveTo>
                    <a:cubicBezTo>
                      <a:pt x="5251" y="21119"/>
                      <a:pt x="0" y="49184"/>
                      <a:pt x="0" y="49184"/>
                    </a:cubicBezTo>
                    <a:cubicBezTo>
                      <a:pt x="0" y="49184"/>
                      <a:pt x="10296" y="54200"/>
                      <a:pt x="24560" y="55706"/>
                    </a:cubicBezTo>
                    <a:cubicBezTo>
                      <a:pt x="24560" y="55706"/>
                      <a:pt x="26945" y="52429"/>
                      <a:pt x="28896" y="46057"/>
                    </a:cubicBezTo>
                    <a:cubicBezTo>
                      <a:pt x="30847" y="52429"/>
                      <a:pt x="33232" y="55706"/>
                      <a:pt x="33232" y="55706"/>
                    </a:cubicBezTo>
                    <a:cubicBezTo>
                      <a:pt x="47497" y="54200"/>
                      <a:pt x="57792" y="49184"/>
                      <a:pt x="57792" y="49184"/>
                    </a:cubicBezTo>
                    <a:cubicBezTo>
                      <a:pt x="57792" y="49184"/>
                      <a:pt x="52541" y="21119"/>
                      <a:pt x="44282" y="1"/>
                    </a:cubicBezTo>
                    <a:lnTo>
                      <a:pt x="34324" y="6232"/>
                    </a:lnTo>
                    <a:cubicBezTo>
                      <a:pt x="34324" y="6232"/>
                      <a:pt x="32935" y="9590"/>
                      <a:pt x="28896" y="13959"/>
                    </a:cubicBezTo>
                    <a:cubicBezTo>
                      <a:pt x="24858" y="9590"/>
                      <a:pt x="23469" y="6232"/>
                      <a:pt x="23469" y="6232"/>
                    </a:cubicBezTo>
                    <a:lnTo>
                      <a:pt x="13511" y="1"/>
                    </a:lnTo>
                    <a:close/>
                  </a:path>
                </a:pathLst>
              </a:custGeom>
              <a:solidFill>
                <a:srgbClr val="54413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70" name="Google Shape;170;p26"/>
              <p:cNvSpPr/>
              <p:nvPr/>
            </p:nvSpPr>
            <p:spPr>
              <a:xfrm>
                <a:off x="3109950" y="5312925"/>
                <a:ext cx="648825" cy="162750"/>
              </a:xfrm>
              <a:custGeom>
                <a:avLst/>
                <a:gdLst/>
                <a:ahLst/>
                <a:cxnLst/>
                <a:rect l="l" t="t" r="r" b="b"/>
                <a:pathLst>
                  <a:path w="25953" h="6510" extrusionOk="0">
                    <a:moveTo>
                      <a:pt x="6229" y="0"/>
                    </a:moveTo>
                    <a:cubicBezTo>
                      <a:pt x="6136" y="0"/>
                      <a:pt x="6042" y="25"/>
                      <a:pt x="5955" y="77"/>
                    </a:cubicBezTo>
                    <a:cubicBezTo>
                      <a:pt x="4202" y="1136"/>
                      <a:pt x="2241" y="2527"/>
                      <a:pt x="487" y="4262"/>
                    </a:cubicBezTo>
                    <a:cubicBezTo>
                      <a:pt x="108" y="4638"/>
                      <a:pt x="1" y="5179"/>
                      <a:pt x="205" y="5680"/>
                    </a:cubicBezTo>
                    <a:cubicBezTo>
                      <a:pt x="417" y="6191"/>
                      <a:pt x="888" y="6509"/>
                      <a:pt x="1437" y="6509"/>
                    </a:cubicBezTo>
                    <a:lnTo>
                      <a:pt x="24988" y="6509"/>
                    </a:lnTo>
                    <a:cubicBezTo>
                      <a:pt x="25521" y="6509"/>
                      <a:pt x="25953" y="6078"/>
                      <a:pt x="25953" y="5544"/>
                    </a:cubicBezTo>
                    <a:lnTo>
                      <a:pt x="25953" y="4764"/>
                    </a:lnTo>
                    <a:cubicBezTo>
                      <a:pt x="25953" y="4557"/>
                      <a:pt x="25784" y="4388"/>
                      <a:pt x="25577" y="4388"/>
                    </a:cubicBezTo>
                    <a:lnTo>
                      <a:pt x="7956" y="4388"/>
                    </a:lnTo>
                    <a:cubicBezTo>
                      <a:pt x="7956" y="2820"/>
                      <a:pt x="7306" y="1323"/>
                      <a:pt x="6705" y="283"/>
                    </a:cubicBezTo>
                    <a:cubicBezTo>
                      <a:pt x="6601" y="103"/>
                      <a:pt x="6418" y="0"/>
                      <a:pt x="6229" y="0"/>
                    </a:cubicBezTo>
                    <a:close/>
                  </a:path>
                </a:pathLst>
              </a:custGeom>
              <a:solidFill>
                <a:srgbClr val="94A71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71" name="Google Shape;171;p26"/>
              <p:cNvSpPr/>
              <p:nvPr/>
            </p:nvSpPr>
            <p:spPr>
              <a:xfrm>
                <a:off x="4302775" y="5255700"/>
                <a:ext cx="646825" cy="215425"/>
              </a:xfrm>
              <a:custGeom>
                <a:avLst/>
                <a:gdLst/>
                <a:ahLst/>
                <a:cxnLst/>
                <a:rect l="l" t="t" r="r" b="b"/>
                <a:pathLst>
                  <a:path w="25873" h="8617" extrusionOk="0">
                    <a:moveTo>
                      <a:pt x="2" y="0"/>
                    </a:moveTo>
                    <a:lnTo>
                      <a:pt x="0" y="7834"/>
                    </a:lnTo>
                    <a:cubicBezTo>
                      <a:pt x="0" y="8266"/>
                      <a:pt x="351" y="8616"/>
                      <a:pt x="783" y="8616"/>
                    </a:cubicBezTo>
                    <a:lnTo>
                      <a:pt x="24335" y="8616"/>
                    </a:lnTo>
                    <a:cubicBezTo>
                      <a:pt x="25340" y="8616"/>
                      <a:pt x="25873" y="7388"/>
                      <a:pt x="25157" y="6682"/>
                    </a:cubicBezTo>
                    <a:cubicBezTo>
                      <a:pt x="20599" y="2172"/>
                      <a:pt x="14686" y="0"/>
                      <a:pt x="14686" y="0"/>
                    </a:cubicBezTo>
                    <a:close/>
                  </a:path>
                </a:pathLst>
              </a:custGeom>
              <a:solidFill>
                <a:srgbClr val="4B2C2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72" name="Google Shape;172;p26"/>
              <p:cNvSpPr/>
              <p:nvPr/>
            </p:nvSpPr>
            <p:spPr>
              <a:xfrm>
                <a:off x="4298225" y="5312925"/>
                <a:ext cx="648850" cy="162750"/>
              </a:xfrm>
              <a:custGeom>
                <a:avLst/>
                <a:gdLst/>
                <a:ahLst/>
                <a:cxnLst/>
                <a:rect l="l" t="t" r="r" b="b"/>
                <a:pathLst>
                  <a:path w="25954" h="6510" extrusionOk="0">
                    <a:moveTo>
                      <a:pt x="19725" y="0"/>
                    </a:moveTo>
                    <a:cubicBezTo>
                      <a:pt x="19536" y="0"/>
                      <a:pt x="19353" y="103"/>
                      <a:pt x="19249" y="283"/>
                    </a:cubicBezTo>
                    <a:cubicBezTo>
                      <a:pt x="18649" y="1323"/>
                      <a:pt x="17998" y="2820"/>
                      <a:pt x="17998" y="4388"/>
                    </a:cubicBezTo>
                    <a:lnTo>
                      <a:pt x="376" y="4388"/>
                    </a:lnTo>
                    <a:cubicBezTo>
                      <a:pt x="169" y="4388"/>
                      <a:pt x="0" y="4557"/>
                      <a:pt x="0" y="4764"/>
                    </a:cubicBezTo>
                    <a:lnTo>
                      <a:pt x="0" y="5544"/>
                    </a:lnTo>
                    <a:cubicBezTo>
                      <a:pt x="0" y="6078"/>
                      <a:pt x="433" y="6509"/>
                      <a:pt x="965" y="6509"/>
                    </a:cubicBezTo>
                    <a:lnTo>
                      <a:pt x="24517" y="6509"/>
                    </a:lnTo>
                    <a:cubicBezTo>
                      <a:pt x="25066" y="6509"/>
                      <a:pt x="25538" y="6191"/>
                      <a:pt x="25748" y="5680"/>
                    </a:cubicBezTo>
                    <a:cubicBezTo>
                      <a:pt x="25954" y="5179"/>
                      <a:pt x="25845" y="4638"/>
                      <a:pt x="25467" y="4262"/>
                    </a:cubicBezTo>
                    <a:cubicBezTo>
                      <a:pt x="23713" y="2527"/>
                      <a:pt x="21751" y="1136"/>
                      <a:pt x="19999" y="77"/>
                    </a:cubicBezTo>
                    <a:cubicBezTo>
                      <a:pt x="19912" y="25"/>
                      <a:pt x="19818" y="0"/>
                      <a:pt x="19725" y="0"/>
                    </a:cubicBezTo>
                    <a:close/>
                  </a:path>
                </a:pathLst>
              </a:custGeom>
              <a:solidFill>
                <a:srgbClr val="94A71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73" name="Google Shape;173;p26"/>
              <p:cNvSpPr/>
              <p:nvPr/>
            </p:nvSpPr>
            <p:spPr>
              <a:xfrm>
                <a:off x="5135650" y="2967650"/>
                <a:ext cx="265175" cy="331375"/>
              </a:xfrm>
              <a:custGeom>
                <a:avLst/>
                <a:gdLst/>
                <a:ahLst/>
                <a:cxnLst/>
                <a:rect l="l" t="t" r="r" b="b"/>
                <a:pathLst>
                  <a:path w="10607" h="13255" extrusionOk="0">
                    <a:moveTo>
                      <a:pt x="6150" y="1"/>
                    </a:moveTo>
                    <a:cubicBezTo>
                      <a:pt x="4873" y="1"/>
                      <a:pt x="739" y="1743"/>
                      <a:pt x="409" y="5741"/>
                    </a:cubicBezTo>
                    <a:cubicBezTo>
                      <a:pt x="0" y="10713"/>
                      <a:pt x="3182" y="13255"/>
                      <a:pt x="3182" y="13255"/>
                    </a:cubicBezTo>
                    <a:cubicBezTo>
                      <a:pt x="8237" y="10713"/>
                      <a:pt x="6553" y="5241"/>
                      <a:pt x="6553" y="5241"/>
                    </a:cubicBezTo>
                    <a:cubicBezTo>
                      <a:pt x="6553" y="5241"/>
                      <a:pt x="9694" y="5240"/>
                      <a:pt x="10150" y="4090"/>
                    </a:cubicBezTo>
                    <a:cubicBezTo>
                      <a:pt x="10607" y="2939"/>
                      <a:pt x="7373" y="143"/>
                      <a:pt x="6281" y="8"/>
                    </a:cubicBezTo>
                    <a:cubicBezTo>
                      <a:pt x="6242" y="3"/>
                      <a:pt x="6198" y="1"/>
                      <a:pt x="6150" y="1"/>
                    </a:cubicBezTo>
                    <a:close/>
                  </a:path>
                </a:pathLst>
              </a:custGeom>
              <a:solidFill>
                <a:srgbClr val="F8BB8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74" name="Google Shape;174;p26"/>
              <p:cNvSpPr/>
              <p:nvPr/>
            </p:nvSpPr>
            <p:spPr>
              <a:xfrm>
                <a:off x="3708725" y="2936150"/>
                <a:ext cx="298000" cy="898575"/>
              </a:xfrm>
              <a:custGeom>
                <a:avLst/>
                <a:gdLst/>
                <a:ahLst/>
                <a:cxnLst/>
                <a:rect l="l" t="t" r="r" b="b"/>
                <a:pathLst>
                  <a:path w="11920" h="35943" extrusionOk="0">
                    <a:moveTo>
                      <a:pt x="976" y="33009"/>
                    </a:moveTo>
                    <a:cubicBezTo>
                      <a:pt x="976" y="33009"/>
                      <a:pt x="976" y="33009"/>
                      <a:pt x="976" y="33009"/>
                    </a:cubicBezTo>
                    <a:cubicBezTo>
                      <a:pt x="976" y="33009"/>
                      <a:pt x="976" y="33009"/>
                      <a:pt x="976" y="33009"/>
                    </a:cubicBezTo>
                    <a:close/>
                    <a:moveTo>
                      <a:pt x="1" y="0"/>
                    </a:moveTo>
                    <a:cubicBezTo>
                      <a:pt x="1" y="0"/>
                      <a:pt x="507" y="4795"/>
                      <a:pt x="4095" y="8146"/>
                    </a:cubicBezTo>
                    <a:cubicBezTo>
                      <a:pt x="4095" y="8146"/>
                      <a:pt x="2095" y="28943"/>
                      <a:pt x="976" y="33009"/>
                    </a:cubicBezTo>
                    <a:lnTo>
                      <a:pt x="976" y="33009"/>
                    </a:lnTo>
                    <a:cubicBezTo>
                      <a:pt x="976" y="33009"/>
                      <a:pt x="976" y="33009"/>
                      <a:pt x="976" y="33009"/>
                    </a:cubicBezTo>
                    <a:cubicBezTo>
                      <a:pt x="979" y="33009"/>
                      <a:pt x="2644" y="33473"/>
                      <a:pt x="5955" y="35942"/>
                    </a:cubicBezTo>
                    <a:cubicBezTo>
                      <a:pt x="9270" y="33470"/>
                      <a:pt x="10945" y="33049"/>
                      <a:pt x="10945" y="33049"/>
                    </a:cubicBezTo>
                    <a:cubicBezTo>
                      <a:pt x="9827" y="28961"/>
                      <a:pt x="7825" y="8145"/>
                      <a:pt x="7825" y="8145"/>
                    </a:cubicBezTo>
                    <a:cubicBezTo>
                      <a:pt x="11414" y="4794"/>
                      <a:pt x="11920" y="0"/>
                      <a:pt x="11920" y="0"/>
                    </a:cubicBezTo>
                    <a:close/>
                  </a:path>
                </a:pathLst>
              </a:custGeom>
              <a:solidFill>
                <a:srgbClr val="ADC22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75" name="Google Shape;175;p26"/>
              <p:cNvSpPr/>
              <p:nvPr/>
            </p:nvSpPr>
            <p:spPr>
              <a:xfrm>
                <a:off x="4149950" y="3650800"/>
                <a:ext cx="179025" cy="179050"/>
              </a:xfrm>
              <a:custGeom>
                <a:avLst/>
                <a:gdLst/>
                <a:ahLst/>
                <a:cxnLst/>
                <a:rect l="l" t="t" r="r" b="b"/>
                <a:pathLst>
                  <a:path w="7161" h="7162" extrusionOk="0">
                    <a:moveTo>
                      <a:pt x="3581" y="0"/>
                    </a:moveTo>
                    <a:cubicBezTo>
                      <a:pt x="1604" y="0"/>
                      <a:pt x="1" y="1604"/>
                      <a:pt x="1" y="3581"/>
                    </a:cubicBezTo>
                    <a:cubicBezTo>
                      <a:pt x="1" y="5558"/>
                      <a:pt x="1604" y="7161"/>
                      <a:pt x="3581" y="7161"/>
                    </a:cubicBezTo>
                    <a:cubicBezTo>
                      <a:pt x="5558" y="7161"/>
                      <a:pt x="7160" y="5558"/>
                      <a:pt x="7160" y="3581"/>
                    </a:cubicBezTo>
                    <a:cubicBezTo>
                      <a:pt x="7160" y="1604"/>
                      <a:pt x="5558" y="0"/>
                      <a:pt x="3581" y="0"/>
                    </a:cubicBezTo>
                    <a:close/>
                  </a:path>
                </a:pathLst>
              </a:custGeom>
              <a:solidFill>
                <a:srgbClr val="D6AD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76" name="Google Shape;176;p26"/>
              <p:cNvSpPr/>
              <p:nvPr/>
            </p:nvSpPr>
            <p:spPr>
              <a:xfrm>
                <a:off x="4201600" y="3784175"/>
                <a:ext cx="75750" cy="145225"/>
              </a:xfrm>
              <a:custGeom>
                <a:avLst/>
                <a:gdLst/>
                <a:ahLst/>
                <a:cxnLst/>
                <a:rect l="l" t="t" r="r" b="b"/>
                <a:pathLst>
                  <a:path w="3030" h="5809" extrusionOk="0">
                    <a:moveTo>
                      <a:pt x="0" y="1"/>
                    </a:moveTo>
                    <a:lnTo>
                      <a:pt x="0" y="5808"/>
                    </a:lnTo>
                    <a:lnTo>
                      <a:pt x="1515" y="4435"/>
                    </a:lnTo>
                    <a:lnTo>
                      <a:pt x="3029" y="5808"/>
                    </a:lnTo>
                    <a:lnTo>
                      <a:pt x="3029" y="1"/>
                    </a:lnTo>
                    <a:close/>
                  </a:path>
                </a:pathLst>
              </a:custGeom>
              <a:solidFill>
                <a:srgbClr val="D6AD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77" name="Google Shape;177;p26"/>
              <p:cNvSpPr/>
              <p:nvPr/>
            </p:nvSpPr>
            <p:spPr>
              <a:xfrm>
                <a:off x="3335525" y="3113525"/>
                <a:ext cx="265950" cy="256150"/>
              </a:xfrm>
              <a:custGeom>
                <a:avLst/>
                <a:gdLst/>
                <a:ahLst/>
                <a:cxnLst/>
                <a:rect l="l" t="t" r="r" b="b"/>
                <a:pathLst>
                  <a:path w="10638" h="10246" extrusionOk="0">
                    <a:moveTo>
                      <a:pt x="4405" y="1"/>
                    </a:moveTo>
                    <a:cubicBezTo>
                      <a:pt x="4153" y="1"/>
                      <a:pt x="3901" y="184"/>
                      <a:pt x="3903" y="501"/>
                    </a:cubicBezTo>
                    <a:cubicBezTo>
                      <a:pt x="3905" y="802"/>
                      <a:pt x="3659" y="1002"/>
                      <a:pt x="3403" y="1002"/>
                    </a:cubicBezTo>
                    <a:cubicBezTo>
                      <a:pt x="3280" y="1002"/>
                      <a:pt x="3155" y="956"/>
                      <a:pt x="3053" y="853"/>
                    </a:cubicBezTo>
                    <a:cubicBezTo>
                      <a:pt x="2948" y="747"/>
                      <a:pt x="2825" y="702"/>
                      <a:pt x="2705" y="702"/>
                    </a:cubicBezTo>
                    <a:cubicBezTo>
                      <a:pt x="2384" y="702"/>
                      <a:pt x="2087" y="1028"/>
                      <a:pt x="2242" y="1395"/>
                    </a:cubicBezTo>
                    <a:cubicBezTo>
                      <a:pt x="2388" y="1739"/>
                      <a:pt x="2119" y="2086"/>
                      <a:pt x="1787" y="2086"/>
                    </a:cubicBezTo>
                    <a:cubicBezTo>
                      <a:pt x="1723" y="2086"/>
                      <a:pt x="1657" y="2073"/>
                      <a:pt x="1591" y="2046"/>
                    </a:cubicBezTo>
                    <a:cubicBezTo>
                      <a:pt x="1522" y="2016"/>
                      <a:pt x="1455" y="2003"/>
                      <a:pt x="1390" y="2003"/>
                    </a:cubicBezTo>
                    <a:cubicBezTo>
                      <a:pt x="986" y="2003"/>
                      <a:pt x="713" y="2524"/>
                      <a:pt x="1050" y="2857"/>
                    </a:cubicBezTo>
                    <a:cubicBezTo>
                      <a:pt x="1366" y="3168"/>
                      <a:pt x="1145" y="3706"/>
                      <a:pt x="701" y="3706"/>
                    </a:cubicBezTo>
                    <a:cubicBezTo>
                      <a:pt x="700" y="3706"/>
                      <a:pt x="699" y="3706"/>
                      <a:pt x="697" y="3706"/>
                    </a:cubicBezTo>
                    <a:cubicBezTo>
                      <a:pt x="696" y="3706"/>
                      <a:pt x="695" y="3706"/>
                      <a:pt x="694" y="3706"/>
                    </a:cubicBezTo>
                    <a:cubicBezTo>
                      <a:pt x="150" y="3706"/>
                      <a:pt x="1" y="4457"/>
                      <a:pt x="508" y="4663"/>
                    </a:cubicBezTo>
                    <a:cubicBezTo>
                      <a:pt x="920" y="4831"/>
                      <a:pt x="920" y="5415"/>
                      <a:pt x="508" y="5583"/>
                    </a:cubicBezTo>
                    <a:cubicBezTo>
                      <a:pt x="1" y="5789"/>
                      <a:pt x="150" y="6540"/>
                      <a:pt x="694" y="6540"/>
                    </a:cubicBezTo>
                    <a:cubicBezTo>
                      <a:pt x="695" y="6540"/>
                      <a:pt x="696" y="6540"/>
                      <a:pt x="697" y="6540"/>
                    </a:cubicBezTo>
                    <a:cubicBezTo>
                      <a:pt x="699" y="6540"/>
                      <a:pt x="700" y="6540"/>
                      <a:pt x="701" y="6540"/>
                    </a:cubicBezTo>
                    <a:cubicBezTo>
                      <a:pt x="1145" y="6540"/>
                      <a:pt x="1366" y="7078"/>
                      <a:pt x="1050" y="7390"/>
                    </a:cubicBezTo>
                    <a:cubicBezTo>
                      <a:pt x="713" y="7721"/>
                      <a:pt x="986" y="8243"/>
                      <a:pt x="1390" y="8243"/>
                    </a:cubicBezTo>
                    <a:cubicBezTo>
                      <a:pt x="1455" y="8243"/>
                      <a:pt x="1522" y="8230"/>
                      <a:pt x="1591" y="8200"/>
                    </a:cubicBezTo>
                    <a:cubicBezTo>
                      <a:pt x="1657" y="8172"/>
                      <a:pt x="1724" y="8160"/>
                      <a:pt x="1788" y="8160"/>
                    </a:cubicBezTo>
                    <a:cubicBezTo>
                      <a:pt x="2120" y="8160"/>
                      <a:pt x="2388" y="8506"/>
                      <a:pt x="2242" y="8850"/>
                    </a:cubicBezTo>
                    <a:cubicBezTo>
                      <a:pt x="2087" y="9218"/>
                      <a:pt x="2383" y="9544"/>
                      <a:pt x="2705" y="9544"/>
                    </a:cubicBezTo>
                    <a:cubicBezTo>
                      <a:pt x="2825" y="9544"/>
                      <a:pt x="2949" y="9499"/>
                      <a:pt x="3053" y="9393"/>
                    </a:cubicBezTo>
                    <a:cubicBezTo>
                      <a:pt x="3155" y="9290"/>
                      <a:pt x="3280" y="9244"/>
                      <a:pt x="3403" y="9244"/>
                    </a:cubicBezTo>
                    <a:cubicBezTo>
                      <a:pt x="3659" y="9244"/>
                      <a:pt x="3905" y="9443"/>
                      <a:pt x="3903" y="9744"/>
                    </a:cubicBezTo>
                    <a:cubicBezTo>
                      <a:pt x="3901" y="10062"/>
                      <a:pt x="4153" y="10245"/>
                      <a:pt x="4406" y="10245"/>
                    </a:cubicBezTo>
                    <a:cubicBezTo>
                      <a:pt x="4589" y="10245"/>
                      <a:pt x="4773" y="10148"/>
                      <a:pt x="4860" y="9935"/>
                    </a:cubicBezTo>
                    <a:cubicBezTo>
                      <a:pt x="4944" y="9728"/>
                      <a:pt x="5132" y="9625"/>
                      <a:pt x="5320" y="9625"/>
                    </a:cubicBezTo>
                    <a:cubicBezTo>
                      <a:pt x="5508" y="9625"/>
                      <a:pt x="5696" y="9728"/>
                      <a:pt x="5779" y="9935"/>
                    </a:cubicBezTo>
                    <a:cubicBezTo>
                      <a:pt x="5866" y="10148"/>
                      <a:pt x="6050" y="10245"/>
                      <a:pt x="6234" y="10245"/>
                    </a:cubicBezTo>
                    <a:cubicBezTo>
                      <a:pt x="6486" y="10245"/>
                      <a:pt x="6739" y="10062"/>
                      <a:pt x="6737" y="9744"/>
                    </a:cubicBezTo>
                    <a:cubicBezTo>
                      <a:pt x="6734" y="9443"/>
                      <a:pt x="6980" y="9244"/>
                      <a:pt x="7236" y="9244"/>
                    </a:cubicBezTo>
                    <a:cubicBezTo>
                      <a:pt x="7359" y="9244"/>
                      <a:pt x="7485" y="9290"/>
                      <a:pt x="7586" y="9393"/>
                    </a:cubicBezTo>
                    <a:cubicBezTo>
                      <a:pt x="7691" y="9499"/>
                      <a:pt x="7814" y="9544"/>
                      <a:pt x="7934" y="9544"/>
                    </a:cubicBezTo>
                    <a:cubicBezTo>
                      <a:pt x="8255" y="9544"/>
                      <a:pt x="8552" y="9218"/>
                      <a:pt x="8397" y="8850"/>
                    </a:cubicBezTo>
                    <a:cubicBezTo>
                      <a:pt x="8251" y="8506"/>
                      <a:pt x="8519" y="8160"/>
                      <a:pt x="8851" y="8160"/>
                    </a:cubicBezTo>
                    <a:cubicBezTo>
                      <a:pt x="8915" y="8160"/>
                      <a:pt x="8981" y="8172"/>
                      <a:pt x="9047" y="8200"/>
                    </a:cubicBezTo>
                    <a:cubicBezTo>
                      <a:pt x="9116" y="8230"/>
                      <a:pt x="9184" y="8243"/>
                      <a:pt x="9248" y="8243"/>
                    </a:cubicBezTo>
                    <a:cubicBezTo>
                      <a:pt x="9653" y="8243"/>
                      <a:pt x="9925" y="7721"/>
                      <a:pt x="9589" y="7390"/>
                    </a:cubicBezTo>
                    <a:cubicBezTo>
                      <a:pt x="9273" y="7078"/>
                      <a:pt x="9494" y="6540"/>
                      <a:pt x="9937" y="6540"/>
                    </a:cubicBezTo>
                    <a:cubicBezTo>
                      <a:pt x="9938" y="6540"/>
                      <a:pt x="9940" y="6540"/>
                      <a:pt x="9941" y="6540"/>
                    </a:cubicBezTo>
                    <a:cubicBezTo>
                      <a:pt x="9942" y="6540"/>
                      <a:pt x="9943" y="6540"/>
                      <a:pt x="9945" y="6540"/>
                    </a:cubicBezTo>
                    <a:cubicBezTo>
                      <a:pt x="10490" y="6540"/>
                      <a:pt x="10638" y="5789"/>
                      <a:pt x="10132" y="5583"/>
                    </a:cubicBezTo>
                    <a:cubicBezTo>
                      <a:pt x="9718" y="5415"/>
                      <a:pt x="9718" y="4831"/>
                      <a:pt x="10132" y="4663"/>
                    </a:cubicBezTo>
                    <a:cubicBezTo>
                      <a:pt x="10637" y="4458"/>
                      <a:pt x="10490" y="3706"/>
                      <a:pt x="9946" y="3706"/>
                    </a:cubicBezTo>
                    <a:cubicBezTo>
                      <a:pt x="9944" y="3706"/>
                      <a:pt x="9943" y="3706"/>
                      <a:pt x="9941" y="3706"/>
                    </a:cubicBezTo>
                    <a:cubicBezTo>
                      <a:pt x="9940" y="3706"/>
                      <a:pt x="9938" y="3706"/>
                      <a:pt x="9937" y="3706"/>
                    </a:cubicBezTo>
                    <a:cubicBezTo>
                      <a:pt x="9494" y="3706"/>
                      <a:pt x="9273" y="3168"/>
                      <a:pt x="9589" y="2857"/>
                    </a:cubicBezTo>
                    <a:cubicBezTo>
                      <a:pt x="9925" y="2524"/>
                      <a:pt x="9654" y="2003"/>
                      <a:pt x="9249" y="2003"/>
                    </a:cubicBezTo>
                    <a:cubicBezTo>
                      <a:pt x="9184" y="2003"/>
                      <a:pt x="9116" y="2016"/>
                      <a:pt x="9047" y="2046"/>
                    </a:cubicBezTo>
                    <a:cubicBezTo>
                      <a:pt x="8981" y="2073"/>
                      <a:pt x="8915" y="2086"/>
                      <a:pt x="8852" y="2086"/>
                    </a:cubicBezTo>
                    <a:cubicBezTo>
                      <a:pt x="8519" y="2086"/>
                      <a:pt x="8251" y="1739"/>
                      <a:pt x="8397" y="1395"/>
                    </a:cubicBezTo>
                    <a:cubicBezTo>
                      <a:pt x="8552" y="1028"/>
                      <a:pt x="8255" y="702"/>
                      <a:pt x="7934" y="702"/>
                    </a:cubicBezTo>
                    <a:cubicBezTo>
                      <a:pt x="7814" y="702"/>
                      <a:pt x="7691" y="747"/>
                      <a:pt x="7586" y="853"/>
                    </a:cubicBezTo>
                    <a:cubicBezTo>
                      <a:pt x="7485" y="956"/>
                      <a:pt x="7360" y="1002"/>
                      <a:pt x="7237" y="1002"/>
                    </a:cubicBezTo>
                    <a:cubicBezTo>
                      <a:pt x="6981" y="1002"/>
                      <a:pt x="6734" y="802"/>
                      <a:pt x="6737" y="501"/>
                    </a:cubicBezTo>
                    <a:cubicBezTo>
                      <a:pt x="6739" y="184"/>
                      <a:pt x="6487" y="1"/>
                      <a:pt x="6234" y="1"/>
                    </a:cubicBezTo>
                    <a:cubicBezTo>
                      <a:pt x="6050" y="1"/>
                      <a:pt x="5866" y="98"/>
                      <a:pt x="5779" y="311"/>
                    </a:cubicBezTo>
                    <a:cubicBezTo>
                      <a:pt x="5696" y="517"/>
                      <a:pt x="5508" y="620"/>
                      <a:pt x="5320" y="620"/>
                    </a:cubicBezTo>
                    <a:cubicBezTo>
                      <a:pt x="5132" y="620"/>
                      <a:pt x="4944" y="517"/>
                      <a:pt x="4860" y="311"/>
                    </a:cubicBezTo>
                    <a:cubicBezTo>
                      <a:pt x="4773" y="98"/>
                      <a:pt x="4589" y="1"/>
                      <a:pt x="4405" y="1"/>
                    </a:cubicBezTo>
                    <a:close/>
                  </a:path>
                </a:pathLst>
              </a:custGeom>
              <a:solidFill>
                <a:srgbClr val="F8DB0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78" name="Google Shape;178;p26"/>
              <p:cNvSpPr/>
              <p:nvPr/>
            </p:nvSpPr>
            <p:spPr>
              <a:xfrm>
                <a:off x="4079400" y="3161150"/>
                <a:ext cx="237075" cy="71650"/>
              </a:xfrm>
              <a:custGeom>
                <a:avLst/>
                <a:gdLst/>
                <a:ahLst/>
                <a:cxnLst/>
                <a:rect l="l" t="t" r="r" b="b"/>
                <a:pathLst>
                  <a:path w="9483" h="2866" extrusionOk="0">
                    <a:moveTo>
                      <a:pt x="0" y="1"/>
                    </a:moveTo>
                    <a:lnTo>
                      <a:pt x="0" y="2866"/>
                    </a:lnTo>
                    <a:lnTo>
                      <a:pt x="9482" y="2866"/>
                    </a:lnTo>
                    <a:lnTo>
                      <a:pt x="9482" y="1"/>
                    </a:lnTo>
                    <a:close/>
                  </a:path>
                </a:pathLst>
              </a:custGeom>
              <a:solidFill>
                <a:srgbClr val="94A71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79" name="Google Shape;179;p26"/>
              <p:cNvSpPr/>
              <p:nvPr/>
            </p:nvSpPr>
            <p:spPr>
              <a:xfrm>
                <a:off x="3328350" y="3650825"/>
                <a:ext cx="237100" cy="71650"/>
              </a:xfrm>
              <a:custGeom>
                <a:avLst/>
                <a:gdLst/>
                <a:ahLst/>
                <a:cxnLst/>
                <a:rect l="l" t="t" r="r" b="b"/>
                <a:pathLst>
                  <a:path w="9484" h="2866" extrusionOk="0">
                    <a:moveTo>
                      <a:pt x="1" y="1"/>
                    </a:moveTo>
                    <a:lnTo>
                      <a:pt x="1" y="2866"/>
                    </a:lnTo>
                    <a:lnTo>
                      <a:pt x="9484" y="2866"/>
                    </a:lnTo>
                    <a:lnTo>
                      <a:pt x="9484" y="1"/>
                    </a:lnTo>
                    <a:close/>
                  </a:path>
                </a:pathLst>
              </a:custGeom>
              <a:solidFill>
                <a:srgbClr val="94A71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80" name="Google Shape;180;p26"/>
              <p:cNvSpPr/>
              <p:nvPr/>
            </p:nvSpPr>
            <p:spPr>
              <a:xfrm>
                <a:off x="4079400" y="3271750"/>
                <a:ext cx="237075" cy="71650"/>
              </a:xfrm>
              <a:custGeom>
                <a:avLst/>
                <a:gdLst/>
                <a:ahLst/>
                <a:cxnLst/>
                <a:rect l="l" t="t" r="r" b="b"/>
                <a:pathLst>
                  <a:path w="9483" h="2866" extrusionOk="0">
                    <a:moveTo>
                      <a:pt x="0" y="0"/>
                    </a:moveTo>
                    <a:lnTo>
                      <a:pt x="0" y="2865"/>
                    </a:lnTo>
                    <a:lnTo>
                      <a:pt x="9482" y="2865"/>
                    </a:lnTo>
                    <a:lnTo>
                      <a:pt x="9482" y="0"/>
                    </a:lnTo>
                    <a:close/>
                  </a:path>
                </a:pathLst>
              </a:custGeom>
              <a:solidFill>
                <a:srgbClr val="F8DB0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81" name="Google Shape;181;p26"/>
              <p:cNvSpPr/>
              <p:nvPr/>
            </p:nvSpPr>
            <p:spPr>
              <a:xfrm>
                <a:off x="2153200" y="1183525"/>
                <a:ext cx="3363475" cy="670825"/>
              </a:xfrm>
              <a:custGeom>
                <a:avLst/>
                <a:gdLst/>
                <a:ahLst/>
                <a:cxnLst/>
                <a:rect l="l" t="t" r="r" b="b"/>
                <a:pathLst>
                  <a:path w="134539" h="26833" extrusionOk="0">
                    <a:moveTo>
                      <a:pt x="21533" y="0"/>
                    </a:moveTo>
                    <a:cubicBezTo>
                      <a:pt x="15281" y="0"/>
                      <a:pt x="10274" y="1229"/>
                      <a:pt x="8155" y="4549"/>
                    </a:cubicBezTo>
                    <a:cubicBezTo>
                      <a:pt x="0" y="17331"/>
                      <a:pt x="48685" y="26832"/>
                      <a:pt x="67273" y="26832"/>
                    </a:cubicBezTo>
                    <a:cubicBezTo>
                      <a:pt x="85860" y="26832"/>
                      <a:pt x="134539" y="17331"/>
                      <a:pt x="126384" y="4549"/>
                    </a:cubicBezTo>
                    <a:cubicBezTo>
                      <a:pt x="124266" y="1229"/>
                      <a:pt x="119259" y="0"/>
                      <a:pt x="113007" y="0"/>
                    </a:cubicBezTo>
                    <a:cubicBezTo>
                      <a:pt x="95193" y="0"/>
                      <a:pt x="67271" y="9979"/>
                      <a:pt x="67271" y="9979"/>
                    </a:cubicBezTo>
                    <a:cubicBezTo>
                      <a:pt x="67271" y="9979"/>
                      <a:pt x="39348" y="0"/>
                      <a:pt x="21533" y="0"/>
                    </a:cubicBezTo>
                    <a:close/>
                  </a:path>
                </a:pathLst>
              </a:custGeom>
              <a:solidFill>
                <a:srgbClr val="54413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82" name="Google Shape;182;p26"/>
              <p:cNvSpPr/>
              <p:nvPr/>
            </p:nvSpPr>
            <p:spPr>
              <a:xfrm>
                <a:off x="2697050" y="509475"/>
                <a:ext cx="2318925" cy="2426675"/>
              </a:xfrm>
              <a:custGeom>
                <a:avLst/>
                <a:gdLst/>
                <a:ahLst/>
                <a:cxnLst/>
                <a:rect l="l" t="t" r="r" b="b"/>
                <a:pathLst>
                  <a:path w="92757" h="97067" extrusionOk="0">
                    <a:moveTo>
                      <a:pt x="47276" y="1"/>
                    </a:moveTo>
                    <a:cubicBezTo>
                      <a:pt x="46388" y="1"/>
                      <a:pt x="45498" y="17"/>
                      <a:pt x="44607" y="49"/>
                    </a:cubicBezTo>
                    <a:cubicBezTo>
                      <a:pt x="23504" y="803"/>
                      <a:pt x="3500" y="10223"/>
                      <a:pt x="1149" y="37755"/>
                    </a:cubicBezTo>
                    <a:cubicBezTo>
                      <a:pt x="0" y="51224"/>
                      <a:pt x="2641" y="62586"/>
                      <a:pt x="5218" y="72379"/>
                    </a:cubicBezTo>
                    <a:cubicBezTo>
                      <a:pt x="7563" y="81293"/>
                      <a:pt x="14069" y="88707"/>
                      <a:pt x="22903" y="92284"/>
                    </a:cubicBezTo>
                    <a:cubicBezTo>
                      <a:pt x="33436" y="96548"/>
                      <a:pt x="42447" y="97066"/>
                      <a:pt x="46205" y="97066"/>
                    </a:cubicBezTo>
                    <a:cubicBezTo>
                      <a:pt x="47411" y="97066"/>
                      <a:pt x="48076" y="97013"/>
                      <a:pt x="48076" y="97013"/>
                    </a:cubicBezTo>
                    <a:cubicBezTo>
                      <a:pt x="48076" y="97013"/>
                      <a:pt x="48085" y="97013"/>
                      <a:pt x="48103" y="97013"/>
                    </a:cubicBezTo>
                    <a:cubicBezTo>
                      <a:pt x="48725" y="97013"/>
                      <a:pt x="59756" y="96921"/>
                      <a:pt x="72845" y="90496"/>
                    </a:cubicBezTo>
                    <a:cubicBezTo>
                      <a:pt x="81402" y="86298"/>
                      <a:pt x="87362" y="78438"/>
                      <a:pt x="89063" y="69380"/>
                    </a:cubicBezTo>
                    <a:cubicBezTo>
                      <a:pt x="90935" y="59427"/>
                      <a:pt x="92757" y="47906"/>
                      <a:pt x="90647" y="34553"/>
                    </a:cubicBezTo>
                    <a:cubicBezTo>
                      <a:pt x="86519" y="8413"/>
                      <a:pt x="67423" y="1"/>
                      <a:pt x="47276" y="1"/>
                    </a:cubicBezTo>
                    <a:close/>
                  </a:path>
                </a:pathLst>
              </a:custGeom>
              <a:solidFill>
                <a:srgbClr val="F8BB8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83" name="Google Shape;183;p26"/>
              <p:cNvSpPr/>
              <p:nvPr/>
            </p:nvSpPr>
            <p:spPr>
              <a:xfrm>
                <a:off x="2636425" y="473050"/>
                <a:ext cx="2428750" cy="1337475"/>
              </a:xfrm>
              <a:custGeom>
                <a:avLst/>
                <a:gdLst/>
                <a:ahLst/>
                <a:cxnLst/>
                <a:rect l="l" t="t" r="r" b="b"/>
                <a:pathLst>
                  <a:path w="97150" h="53499" extrusionOk="0">
                    <a:moveTo>
                      <a:pt x="48657" y="1"/>
                    </a:moveTo>
                    <a:cubicBezTo>
                      <a:pt x="21435" y="1"/>
                      <a:pt x="4802" y="13519"/>
                      <a:pt x="1819" y="38068"/>
                    </a:cubicBezTo>
                    <a:cubicBezTo>
                      <a:pt x="1585" y="40003"/>
                      <a:pt x="1" y="47897"/>
                      <a:pt x="3297" y="53499"/>
                    </a:cubicBezTo>
                    <a:cubicBezTo>
                      <a:pt x="3297" y="53499"/>
                      <a:pt x="9623" y="50306"/>
                      <a:pt x="13734" y="37149"/>
                    </a:cubicBezTo>
                    <a:cubicBezTo>
                      <a:pt x="13734" y="37149"/>
                      <a:pt x="15184" y="37300"/>
                      <a:pt x="17569" y="37300"/>
                    </a:cubicBezTo>
                    <a:cubicBezTo>
                      <a:pt x="24332" y="37300"/>
                      <a:pt x="38612" y="36084"/>
                      <a:pt x="48658" y="26750"/>
                    </a:cubicBezTo>
                    <a:cubicBezTo>
                      <a:pt x="58704" y="36084"/>
                      <a:pt x="72982" y="37300"/>
                      <a:pt x="79744" y="37300"/>
                    </a:cubicBezTo>
                    <a:cubicBezTo>
                      <a:pt x="82129" y="37300"/>
                      <a:pt x="83579" y="37149"/>
                      <a:pt x="83579" y="37149"/>
                    </a:cubicBezTo>
                    <a:cubicBezTo>
                      <a:pt x="87691" y="50306"/>
                      <a:pt x="93853" y="53499"/>
                      <a:pt x="93853" y="53499"/>
                    </a:cubicBezTo>
                    <a:cubicBezTo>
                      <a:pt x="97150" y="47897"/>
                      <a:pt x="95730" y="40002"/>
                      <a:pt x="95495" y="38068"/>
                    </a:cubicBezTo>
                    <a:cubicBezTo>
                      <a:pt x="92513" y="13519"/>
                      <a:pt x="75879" y="1"/>
                      <a:pt x="48657" y="1"/>
                    </a:cubicBezTo>
                    <a:close/>
                  </a:path>
                </a:pathLst>
              </a:custGeom>
              <a:solidFill>
                <a:srgbClr val="F0880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84" name="Google Shape;184;p26"/>
              <p:cNvSpPr/>
              <p:nvPr/>
            </p:nvSpPr>
            <p:spPr>
              <a:xfrm>
                <a:off x="4821775" y="1780300"/>
                <a:ext cx="466225" cy="468175"/>
              </a:xfrm>
              <a:custGeom>
                <a:avLst/>
                <a:gdLst/>
                <a:ahLst/>
                <a:cxnLst/>
                <a:rect l="l" t="t" r="r" b="b"/>
                <a:pathLst>
                  <a:path w="18649" h="18727" extrusionOk="0">
                    <a:moveTo>
                      <a:pt x="9875" y="0"/>
                    </a:moveTo>
                    <a:cubicBezTo>
                      <a:pt x="6099" y="0"/>
                      <a:pt x="2507" y="2911"/>
                      <a:pt x="1350" y="7226"/>
                    </a:cubicBezTo>
                    <a:cubicBezTo>
                      <a:pt x="0" y="12259"/>
                      <a:pt x="2478" y="17297"/>
                      <a:pt x="6882" y="18477"/>
                    </a:cubicBezTo>
                    <a:cubicBezTo>
                      <a:pt x="7510" y="18646"/>
                      <a:pt x="8144" y="18727"/>
                      <a:pt x="8773" y="18727"/>
                    </a:cubicBezTo>
                    <a:cubicBezTo>
                      <a:pt x="12550" y="18727"/>
                      <a:pt x="16143" y="15815"/>
                      <a:pt x="17299" y="11500"/>
                    </a:cubicBezTo>
                    <a:cubicBezTo>
                      <a:pt x="18649" y="6466"/>
                      <a:pt x="16171" y="1430"/>
                      <a:pt x="11768" y="250"/>
                    </a:cubicBezTo>
                    <a:cubicBezTo>
                      <a:pt x="11139" y="81"/>
                      <a:pt x="10505" y="0"/>
                      <a:pt x="9875" y="0"/>
                    </a:cubicBezTo>
                    <a:close/>
                  </a:path>
                </a:pathLst>
              </a:custGeom>
              <a:solidFill>
                <a:srgbClr val="F8BB8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85" name="Google Shape;185;p26"/>
              <p:cNvSpPr/>
              <p:nvPr/>
            </p:nvSpPr>
            <p:spPr>
              <a:xfrm>
                <a:off x="2423200" y="1780300"/>
                <a:ext cx="466175" cy="468175"/>
              </a:xfrm>
              <a:custGeom>
                <a:avLst/>
                <a:gdLst/>
                <a:ahLst/>
                <a:cxnLst/>
                <a:rect l="l" t="t" r="r" b="b"/>
                <a:pathLst>
                  <a:path w="18647" h="18727" extrusionOk="0">
                    <a:moveTo>
                      <a:pt x="8774" y="0"/>
                    </a:moveTo>
                    <a:cubicBezTo>
                      <a:pt x="8145" y="0"/>
                      <a:pt x="7510" y="81"/>
                      <a:pt x="6881" y="250"/>
                    </a:cubicBezTo>
                    <a:cubicBezTo>
                      <a:pt x="2477" y="1430"/>
                      <a:pt x="0" y="6466"/>
                      <a:pt x="1349" y="11500"/>
                    </a:cubicBezTo>
                    <a:cubicBezTo>
                      <a:pt x="2505" y="15815"/>
                      <a:pt x="6097" y="18727"/>
                      <a:pt x="9874" y="18727"/>
                    </a:cubicBezTo>
                    <a:cubicBezTo>
                      <a:pt x="10502" y="18727"/>
                      <a:pt x="11136" y="18646"/>
                      <a:pt x="11765" y="18477"/>
                    </a:cubicBezTo>
                    <a:cubicBezTo>
                      <a:pt x="16170" y="17297"/>
                      <a:pt x="18646" y="12259"/>
                      <a:pt x="17298" y="7226"/>
                    </a:cubicBezTo>
                    <a:cubicBezTo>
                      <a:pt x="16141" y="2911"/>
                      <a:pt x="12550" y="0"/>
                      <a:pt x="8774" y="0"/>
                    </a:cubicBezTo>
                    <a:close/>
                  </a:path>
                </a:pathLst>
              </a:custGeom>
              <a:solidFill>
                <a:srgbClr val="F8BB8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86" name="Google Shape;186;p26"/>
              <p:cNvSpPr/>
              <p:nvPr/>
            </p:nvSpPr>
            <p:spPr>
              <a:xfrm>
                <a:off x="2947900" y="2079275"/>
                <a:ext cx="416450" cy="398700"/>
              </a:xfrm>
              <a:custGeom>
                <a:avLst/>
                <a:gdLst/>
                <a:ahLst/>
                <a:cxnLst/>
                <a:rect l="l" t="t" r="r" b="b"/>
                <a:pathLst>
                  <a:path w="16658" h="15948" extrusionOk="0">
                    <a:moveTo>
                      <a:pt x="8321" y="1"/>
                    </a:moveTo>
                    <a:cubicBezTo>
                      <a:pt x="4235" y="1"/>
                      <a:pt x="754" y="3126"/>
                      <a:pt x="388" y="7275"/>
                    </a:cubicBezTo>
                    <a:cubicBezTo>
                      <a:pt x="1" y="11660"/>
                      <a:pt x="3243" y="15529"/>
                      <a:pt x="7630" y="15916"/>
                    </a:cubicBezTo>
                    <a:cubicBezTo>
                      <a:pt x="7867" y="15937"/>
                      <a:pt x="8104" y="15948"/>
                      <a:pt x="8338" y="15948"/>
                    </a:cubicBezTo>
                    <a:cubicBezTo>
                      <a:pt x="12426" y="15948"/>
                      <a:pt x="15906" y="12822"/>
                      <a:pt x="16271" y="8674"/>
                    </a:cubicBezTo>
                    <a:cubicBezTo>
                      <a:pt x="16657" y="4288"/>
                      <a:pt x="13416" y="419"/>
                      <a:pt x="9029" y="32"/>
                    </a:cubicBezTo>
                    <a:cubicBezTo>
                      <a:pt x="8792" y="11"/>
                      <a:pt x="8556" y="1"/>
                      <a:pt x="8321" y="1"/>
                    </a:cubicBezTo>
                    <a:close/>
                  </a:path>
                </a:pathLst>
              </a:custGeom>
              <a:solidFill>
                <a:srgbClr val="EC6F6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87" name="Google Shape;187;p26"/>
              <p:cNvSpPr/>
              <p:nvPr/>
            </p:nvSpPr>
            <p:spPr>
              <a:xfrm>
                <a:off x="4198450" y="2189450"/>
                <a:ext cx="416425" cy="398700"/>
              </a:xfrm>
              <a:custGeom>
                <a:avLst/>
                <a:gdLst/>
                <a:ahLst/>
                <a:cxnLst/>
                <a:rect l="l" t="t" r="r" b="b"/>
                <a:pathLst>
                  <a:path w="16657" h="15948" extrusionOk="0">
                    <a:moveTo>
                      <a:pt x="8320" y="1"/>
                    </a:moveTo>
                    <a:cubicBezTo>
                      <a:pt x="4233" y="1"/>
                      <a:pt x="752" y="3126"/>
                      <a:pt x="387" y="7275"/>
                    </a:cubicBezTo>
                    <a:cubicBezTo>
                      <a:pt x="1" y="11660"/>
                      <a:pt x="3243" y="15529"/>
                      <a:pt x="7630" y="15916"/>
                    </a:cubicBezTo>
                    <a:cubicBezTo>
                      <a:pt x="7867" y="15937"/>
                      <a:pt x="8103" y="15947"/>
                      <a:pt x="8338" y="15947"/>
                    </a:cubicBezTo>
                    <a:cubicBezTo>
                      <a:pt x="12424" y="15947"/>
                      <a:pt x="15905" y="12822"/>
                      <a:pt x="16271" y="8673"/>
                    </a:cubicBezTo>
                    <a:cubicBezTo>
                      <a:pt x="16657" y="4289"/>
                      <a:pt x="13415" y="419"/>
                      <a:pt x="9028" y="32"/>
                    </a:cubicBezTo>
                    <a:cubicBezTo>
                      <a:pt x="8790" y="11"/>
                      <a:pt x="8554" y="1"/>
                      <a:pt x="8320" y="1"/>
                    </a:cubicBezTo>
                    <a:close/>
                  </a:path>
                </a:pathLst>
              </a:custGeom>
              <a:solidFill>
                <a:srgbClr val="EC6F6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88" name="Google Shape;188;p26"/>
              <p:cNvSpPr/>
              <p:nvPr/>
            </p:nvSpPr>
            <p:spPr>
              <a:xfrm>
                <a:off x="4166275" y="1774050"/>
                <a:ext cx="437250" cy="310675"/>
              </a:xfrm>
              <a:custGeom>
                <a:avLst/>
                <a:gdLst/>
                <a:ahLst/>
                <a:cxnLst/>
                <a:rect l="l" t="t" r="r" b="b"/>
                <a:pathLst>
                  <a:path w="17490" h="12427" fill="none" extrusionOk="0">
                    <a:moveTo>
                      <a:pt x="1337" y="11610"/>
                    </a:moveTo>
                    <a:cubicBezTo>
                      <a:pt x="1337" y="11610"/>
                      <a:pt x="0" y="0"/>
                      <a:pt x="8936" y="833"/>
                    </a:cubicBezTo>
                    <a:cubicBezTo>
                      <a:pt x="17489" y="1631"/>
                      <a:pt x="14350" y="12426"/>
                      <a:pt x="14350" y="12426"/>
                    </a:cubicBezTo>
                  </a:path>
                </a:pathLst>
              </a:custGeom>
              <a:noFill/>
              <a:ln w="28575" cap="rnd" cmpd="sng">
                <a:solidFill>
                  <a:srgbClr val="5B260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89" name="Google Shape;189;p26"/>
              <p:cNvSpPr/>
              <p:nvPr/>
            </p:nvSpPr>
            <p:spPr>
              <a:xfrm>
                <a:off x="3072025" y="1677625"/>
                <a:ext cx="437225" cy="310675"/>
              </a:xfrm>
              <a:custGeom>
                <a:avLst/>
                <a:gdLst/>
                <a:ahLst/>
                <a:cxnLst/>
                <a:rect l="l" t="t" r="r" b="b"/>
                <a:pathLst>
                  <a:path w="17489" h="12427" fill="none" extrusionOk="0">
                    <a:moveTo>
                      <a:pt x="1337" y="11612"/>
                    </a:moveTo>
                    <a:cubicBezTo>
                      <a:pt x="1337" y="11612"/>
                      <a:pt x="0" y="1"/>
                      <a:pt x="8936" y="834"/>
                    </a:cubicBezTo>
                    <a:cubicBezTo>
                      <a:pt x="17489" y="1631"/>
                      <a:pt x="14350" y="12427"/>
                      <a:pt x="14350" y="12427"/>
                    </a:cubicBezTo>
                  </a:path>
                </a:pathLst>
              </a:custGeom>
              <a:noFill/>
              <a:ln w="28575" cap="rnd" cmpd="sng">
                <a:solidFill>
                  <a:srgbClr val="5B260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90" name="Google Shape;190;p26"/>
              <p:cNvSpPr/>
              <p:nvPr/>
            </p:nvSpPr>
            <p:spPr>
              <a:xfrm>
                <a:off x="3678425" y="2028250"/>
                <a:ext cx="367250" cy="165650"/>
              </a:xfrm>
              <a:custGeom>
                <a:avLst/>
                <a:gdLst/>
                <a:ahLst/>
                <a:cxnLst/>
                <a:rect l="l" t="t" r="r" b="b"/>
                <a:pathLst>
                  <a:path w="14690" h="6626" extrusionOk="0">
                    <a:moveTo>
                      <a:pt x="4053" y="0"/>
                    </a:moveTo>
                    <a:cubicBezTo>
                      <a:pt x="1347" y="0"/>
                      <a:pt x="160" y="865"/>
                      <a:pt x="86" y="1991"/>
                    </a:cubicBezTo>
                    <a:cubicBezTo>
                      <a:pt x="1" y="3129"/>
                      <a:pt x="1052" y="4539"/>
                      <a:pt x="2809" y="5598"/>
                    </a:cubicBezTo>
                    <a:lnTo>
                      <a:pt x="2810" y="5604"/>
                    </a:lnTo>
                    <a:cubicBezTo>
                      <a:pt x="3452" y="5991"/>
                      <a:pt x="4134" y="6307"/>
                      <a:pt x="4844" y="6549"/>
                    </a:cubicBezTo>
                    <a:cubicBezTo>
                      <a:pt x="4997" y="6601"/>
                      <a:pt x="5170" y="6625"/>
                      <a:pt x="5358" y="6625"/>
                    </a:cubicBezTo>
                    <a:cubicBezTo>
                      <a:pt x="8238" y="6625"/>
                      <a:pt x="14689" y="874"/>
                      <a:pt x="5417" y="64"/>
                    </a:cubicBezTo>
                    <a:cubicBezTo>
                      <a:pt x="4925" y="21"/>
                      <a:pt x="4471" y="0"/>
                      <a:pt x="4053" y="0"/>
                    </a:cubicBezTo>
                    <a:close/>
                  </a:path>
                </a:pathLst>
              </a:custGeom>
              <a:solidFill>
                <a:srgbClr val="EC6F6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91" name="Google Shape;191;p26"/>
              <p:cNvSpPr/>
              <p:nvPr/>
            </p:nvSpPr>
            <p:spPr>
              <a:xfrm>
                <a:off x="3155325" y="2120550"/>
                <a:ext cx="39700" cy="37500"/>
              </a:xfrm>
              <a:custGeom>
                <a:avLst/>
                <a:gdLst/>
                <a:ahLst/>
                <a:cxnLst/>
                <a:rect l="l" t="t" r="r" b="b"/>
                <a:pathLst>
                  <a:path w="1588" h="1500" extrusionOk="0">
                    <a:moveTo>
                      <a:pt x="805" y="1"/>
                    </a:moveTo>
                    <a:cubicBezTo>
                      <a:pt x="527" y="1"/>
                      <a:pt x="270" y="154"/>
                      <a:pt x="140" y="403"/>
                    </a:cubicBezTo>
                    <a:cubicBezTo>
                      <a:pt x="0" y="673"/>
                      <a:pt x="36" y="999"/>
                      <a:pt x="230" y="1232"/>
                    </a:cubicBezTo>
                    <a:cubicBezTo>
                      <a:pt x="375" y="1404"/>
                      <a:pt x="587" y="1499"/>
                      <a:pt x="805" y="1499"/>
                    </a:cubicBezTo>
                    <a:cubicBezTo>
                      <a:pt x="880" y="1499"/>
                      <a:pt x="955" y="1488"/>
                      <a:pt x="1030" y="1465"/>
                    </a:cubicBezTo>
                    <a:cubicBezTo>
                      <a:pt x="1319" y="1374"/>
                      <a:pt x="1524" y="1117"/>
                      <a:pt x="1551" y="816"/>
                    </a:cubicBezTo>
                    <a:cubicBezTo>
                      <a:pt x="1588" y="403"/>
                      <a:pt x="1283" y="39"/>
                      <a:pt x="871" y="4"/>
                    </a:cubicBezTo>
                    <a:cubicBezTo>
                      <a:pt x="849" y="2"/>
                      <a:pt x="827" y="1"/>
                      <a:pt x="805" y="1"/>
                    </a:cubicBezTo>
                    <a:close/>
                  </a:path>
                </a:pathLst>
              </a:custGeom>
              <a:solidFill>
                <a:srgbClr val="FF0000">
                  <a:alpha val="1830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92" name="Google Shape;192;p26"/>
              <p:cNvSpPr/>
              <p:nvPr/>
            </p:nvSpPr>
            <p:spPr>
              <a:xfrm>
                <a:off x="3226775" y="2195675"/>
                <a:ext cx="39725" cy="37500"/>
              </a:xfrm>
              <a:custGeom>
                <a:avLst/>
                <a:gdLst/>
                <a:ahLst/>
                <a:cxnLst/>
                <a:rect l="l" t="t" r="r" b="b"/>
                <a:pathLst>
                  <a:path w="1589" h="1500" extrusionOk="0">
                    <a:moveTo>
                      <a:pt x="805" y="1"/>
                    </a:moveTo>
                    <a:cubicBezTo>
                      <a:pt x="527" y="1"/>
                      <a:pt x="271" y="155"/>
                      <a:pt x="140" y="404"/>
                    </a:cubicBezTo>
                    <a:cubicBezTo>
                      <a:pt x="1" y="672"/>
                      <a:pt x="36" y="1000"/>
                      <a:pt x="231" y="1231"/>
                    </a:cubicBezTo>
                    <a:cubicBezTo>
                      <a:pt x="376" y="1405"/>
                      <a:pt x="587" y="1500"/>
                      <a:pt x="805" y="1500"/>
                    </a:cubicBezTo>
                    <a:cubicBezTo>
                      <a:pt x="880" y="1500"/>
                      <a:pt x="956" y="1489"/>
                      <a:pt x="1030" y="1465"/>
                    </a:cubicBezTo>
                    <a:cubicBezTo>
                      <a:pt x="1319" y="1374"/>
                      <a:pt x="1525" y="1118"/>
                      <a:pt x="1551" y="817"/>
                    </a:cubicBezTo>
                    <a:cubicBezTo>
                      <a:pt x="1589" y="404"/>
                      <a:pt x="1284" y="40"/>
                      <a:pt x="871" y="3"/>
                    </a:cubicBezTo>
                    <a:cubicBezTo>
                      <a:pt x="849" y="2"/>
                      <a:pt x="827" y="1"/>
                      <a:pt x="805" y="1"/>
                    </a:cubicBezTo>
                    <a:close/>
                  </a:path>
                </a:pathLst>
              </a:custGeom>
              <a:solidFill>
                <a:srgbClr val="FF0000">
                  <a:alpha val="1830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93" name="Google Shape;193;p26"/>
              <p:cNvSpPr/>
              <p:nvPr/>
            </p:nvSpPr>
            <p:spPr>
              <a:xfrm>
                <a:off x="3335925" y="2129925"/>
                <a:ext cx="39700" cy="37525"/>
              </a:xfrm>
              <a:custGeom>
                <a:avLst/>
                <a:gdLst/>
                <a:ahLst/>
                <a:cxnLst/>
                <a:rect l="l" t="t" r="r" b="b"/>
                <a:pathLst>
                  <a:path w="1588" h="1501" extrusionOk="0">
                    <a:moveTo>
                      <a:pt x="805" y="1"/>
                    </a:moveTo>
                    <a:cubicBezTo>
                      <a:pt x="527" y="1"/>
                      <a:pt x="270" y="155"/>
                      <a:pt x="140" y="404"/>
                    </a:cubicBezTo>
                    <a:cubicBezTo>
                      <a:pt x="0" y="672"/>
                      <a:pt x="36" y="1000"/>
                      <a:pt x="230" y="1232"/>
                    </a:cubicBezTo>
                    <a:cubicBezTo>
                      <a:pt x="375" y="1405"/>
                      <a:pt x="587" y="1500"/>
                      <a:pt x="805" y="1500"/>
                    </a:cubicBezTo>
                    <a:cubicBezTo>
                      <a:pt x="880" y="1500"/>
                      <a:pt x="955" y="1489"/>
                      <a:pt x="1030" y="1466"/>
                    </a:cubicBezTo>
                    <a:cubicBezTo>
                      <a:pt x="1319" y="1375"/>
                      <a:pt x="1524" y="1118"/>
                      <a:pt x="1551" y="817"/>
                    </a:cubicBezTo>
                    <a:cubicBezTo>
                      <a:pt x="1588" y="404"/>
                      <a:pt x="1282" y="40"/>
                      <a:pt x="871" y="4"/>
                    </a:cubicBezTo>
                    <a:cubicBezTo>
                      <a:pt x="849" y="2"/>
                      <a:pt x="827" y="1"/>
                      <a:pt x="805" y="1"/>
                    </a:cubicBezTo>
                    <a:close/>
                  </a:path>
                </a:pathLst>
              </a:custGeom>
              <a:solidFill>
                <a:srgbClr val="FF0000">
                  <a:alpha val="1830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94" name="Google Shape;194;p26"/>
              <p:cNvSpPr/>
              <p:nvPr/>
            </p:nvSpPr>
            <p:spPr>
              <a:xfrm>
                <a:off x="2966100" y="2049075"/>
                <a:ext cx="39725" cy="37500"/>
              </a:xfrm>
              <a:custGeom>
                <a:avLst/>
                <a:gdLst/>
                <a:ahLst/>
                <a:cxnLst/>
                <a:rect l="l" t="t" r="r" b="b"/>
                <a:pathLst>
                  <a:path w="1589" h="1500" extrusionOk="0">
                    <a:moveTo>
                      <a:pt x="805" y="0"/>
                    </a:moveTo>
                    <a:cubicBezTo>
                      <a:pt x="528" y="0"/>
                      <a:pt x="271" y="154"/>
                      <a:pt x="141" y="404"/>
                    </a:cubicBezTo>
                    <a:cubicBezTo>
                      <a:pt x="0" y="672"/>
                      <a:pt x="36" y="999"/>
                      <a:pt x="231" y="1231"/>
                    </a:cubicBezTo>
                    <a:cubicBezTo>
                      <a:pt x="376" y="1404"/>
                      <a:pt x="588" y="1500"/>
                      <a:pt x="806" y="1500"/>
                    </a:cubicBezTo>
                    <a:cubicBezTo>
                      <a:pt x="881" y="1500"/>
                      <a:pt x="957" y="1489"/>
                      <a:pt x="1031" y="1465"/>
                    </a:cubicBezTo>
                    <a:cubicBezTo>
                      <a:pt x="1319" y="1374"/>
                      <a:pt x="1526" y="1118"/>
                      <a:pt x="1552" y="816"/>
                    </a:cubicBezTo>
                    <a:cubicBezTo>
                      <a:pt x="1589" y="404"/>
                      <a:pt x="1284" y="40"/>
                      <a:pt x="871" y="3"/>
                    </a:cubicBezTo>
                    <a:cubicBezTo>
                      <a:pt x="849" y="1"/>
                      <a:pt x="827" y="0"/>
                      <a:pt x="805" y="0"/>
                    </a:cubicBezTo>
                    <a:close/>
                  </a:path>
                </a:pathLst>
              </a:custGeom>
              <a:solidFill>
                <a:srgbClr val="FF0000">
                  <a:alpha val="1830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95" name="Google Shape;195;p26"/>
              <p:cNvSpPr/>
              <p:nvPr/>
            </p:nvSpPr>
            <p:spPr>
              <a:xfrm>
                <a:off x="3016800" y="2158325"/>
                <a:ext cx="41200" cy="37500"/>
              </a:xfrm>
              <a:custGeom>
                <a:avLst/>
                <a:gdLst/>
                <a:ahLst/>
                <a:cxnLst/>
                <a:rect l="l" t="t" r="r" b="b"/>
                <a:pathLst>
                  <a:path w="1648" h="1500" extrusionOk="0">
                    <a:moveTo>
                      <a:pt x="822" y="1"/>
                    </a:moveTo>
                    <a:cubicBezTo>
                      <a:pt x="481" y="1"/>
                      <a:pt x="173" y="235"/>
                      <a:pt x="93" y="582"/>
                    </a:cubicBezTo>
                    <a:cubicBezTo>
                      <a:pt x="0" y="985"/>
                      <a:pt x="253" y="1388"/>
                      <a:pt x="656" y="1480"/>
                    </a:cubicBezTo>
                    <a:cubicBezTo>
                      <a:pt x="712" y="1493"/>
                      <a:pt x="769" y="1499"/>
                      <a:pt x="825" y="1499"/>
                    </a:cubicBezTo>
                    <a:cubicBezTo>
                      <a:pt x="1166" y="1499"/>
                      <a:pt x="1474" y="1264"/>
                      <a:pt x="1554" y="917"/>
                    </a:cubicBezTo>
                    <a:cubicBezTo>
                      <a:pt x="1647" y="515"/>
                      <a:pt x="1395" y="112"/>
                      <a:pt x="992" y="20"/>
                    </a:cubicBezTo>
                    <a:cubicBezTo>
                      <a:pt x="935" y="7"/>
                      <a:pt x="878" y="1"/>
                      <a:pt x="822" y="1"/>
                    </a:cubicBezTo>
                    <a:close/>
                  </a:path>
                </a:pathLst>
              </a:custGeom>
              <a:solidFill>
                <a:srgbClr val="FF0000">
                  <a:alpha val="1830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96" name="Google Shape;196;p26"/>
              <p:cNvSpPr/>
              <p:nvPr/>
            </p:nvSpPr>
            <p:spPr>
              <a:xfrm>
                <a:off x="4380850" y="2269800"/>
                <a:ext cx="39500" cy="37500"/>
              </a:xfrm>
              <a:custGeom>
                <a:avLst/>
                <a:gdLst/>
                <a:ahLst/>
                <a:cxnLst/>
                <a:rect l="l" t="t" r="r" b="b"/>
                <a:pathLst>
                  <a:path w="1580" h="1500" extrusionOk="0">
                    <a:moveTo>
                      <a:pt x="774" y="0"/>
                    </a:moveTo>
                    <a:cubicBezTo>
                      <a:pt x="389" y="0"/>
                      <a:pt x="61" y="294"/>
                      <a:pt x="27" y="684"/>
                    </a:cubicBezTo>
                    <a:cubicBezTo>
                      <a:pt x="1" y="986"/>
                      <a:pt x="158" y="1274"/>
                      <a:pt x="427" y="1414"/>
                    </a:cubicBezTo>
                    <a:cubicBezTo>
                      <a:pt x="536" y="1471"/>
                      <a:pt x="656" y="1500"/>
                      <a:pt x="774" y="1500"/>
                    </a:cubicBezTo>
                    <a:cubicBezTo>
                      <a:pt x="946" y="1500"/>
                      <a:pt x="1117" y="1440"/>
                      <a:pt x="1255" y="1324"/>
                    </a:cubicBezTo>
                    <a:cubicBezTo>
                      <a:pt x="1487" y="1130"/>
                      <a:pt x="1579" y="814"/>
                      <a:pt x="1488" y="526"/>
                    </a:cubicBezTo>
                    <a:cubicBezTo>
                      <a:pt x="1397" y="236"/>
                      <a:pt x="1141" y="30"/>
                      <a:pt x="839" y="3"/>
                    </a:cubicBezTo>
                    <a:cubicBezTo>
                      <a:pt x="817" y="1"/>
                      <a:pt x="795" y="0"/>
                      <a:pt x="774" y="0"/>
                    </a:cubicBezTo>
                    <a:close/>
                  </a:path>
                </a:pathLst>
              </a:custGeom>
              <a:solidFill>
                <a:srgbClr val="FF0000">
                  <a:alpha val="1830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97" name="Google Shape;197;p26"/>
              <p:cNvSpPr/>
              <p:nvPr/>
            </p:nvSpPr>
            <p:spPr>
              <a:xfrm>
                <a:off x="4297325" y="2331300"/>
                <a:ext cx="39525" cy="37475"/>
              </a:xfrm>
              <a:custGeom>
                <a:avLst/>
                <a:gdLst/>
                <a:ahLst/>
                <a:cxnLst/>
                <a:rect l="l" t="t" r="r" b="b"/>
                <a:pathLst>
                  <a:path w="1581" h="1499" extrusionOk="0">
                    <a:moveTo>
                      <a:pt x="774" y="0"/>
                    </a:moveTo>
                    <a:cubicBezTo>
                      <a:pt x="389" y="0"/>
                      <a:pt x="62" y="294"/>
                      <a:pt x="29" y="684"/>
                    </a:cubicBezTo>
                    <a:cubicBezTo>
                      <a:pt x="1" y="986"/>
                      <a:pt x="160" y="1274"/>
                      <a:pt x="428" y="1414"/>
                    </a:cubicBezTo>
                    <a:cubicBezTo>
                      <a:pt x="538" y="1471"/>
                      <a:pt x="657" y="1499"/>
                      <a:pt x="775" y="1499"/>
                    </a:cubicBezTo>
                    <a:cubicBezTo>
                      <a:pt x="947" y="1499"/>
                      <a:pt x="1118" y="1440"/>
                      <a:pt x="1257" y="1324"/>
                    </a:cubicBezTo>
                    <a:cubicBezTo>
                      <a:pt x="1488" y="1129"/>
                      <a:pt x="1580" y="814"/>
                      <a:pt x="1489" y="525"/>
                    </a:cubicBezTo>
                    <a:cubicBezTo>
                      <a:pt x="1399" y="235"/>
                      <a:pt x="1142" y="30"/>
                      <a:pt x="841" y="3"/>
                    </a:cubicBezTo>
                    <a:cubicBezTo>
                      <a:pt x="818" y="1"/>
                      <a:pt x="796" y="0"/>
                      <a:pt x="774" y="0"/>
                    </a:cubicBezTo>
                    <a:close/>
                  </a:path>
                </a:pathLst>
              </a:custGeom>
              <a:solidFill>
                <a:srgbClr val="FF0000">
                  <a:alpha val="1830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98" name="Google Shape;198;p26"/>
              <p:cNvSpPr/>
              <p:nvPr/>
            </p:nvSpPr>
            <p:spPr>
              <a:xfrm>
                <a:off x="4201400" y="2247475"/>
                <a:ext cx="39475" cy="37475"/>
              </a:xfrm>
              <a:custGeom>
                <a:avLst/>
                <a:gdLst/>
                <a:ahLst/>
                <a:cxnLst/>
                <a:rect l="l" t="t" r="r" b="b"/>
                <a:pathLst>
                  <a:path w="1579" h="1499" extrusionOk="0">
                    <a:moveTo>
                      <a:pt x="772" y="0"/>
                    </a:moveTo>
                    <a:cubicBezTo>
                      <a:pt x="389" y="0"/>
                      <a:pt x="62" y="294"/>
                      <a:pt x="27" y="684"/>
                    </a:cubicBezTo>
                    <a:cubicBezTo>
                      <a:pt x="0" y="986"/>
                      <a:pt x="158" y="1274"/>
                      <a:pt x="427" y="1414"/>
                    </a:cubicBezTo>
                    <a:cubicBezTo>
                      <a:pt x="536" y="1471"/>
                      <a:pt x="655" y="1499"/>
                      <a:pt x="773" y="1499"/>
                    </a:cubicBezTo>
                    <a:cubicBezTo>
                      <a:pt x="946" y="1499"/>
                      <a:pt x="1117" y="1440"/>
                      <a:pt x="1255" y="1324"/>
                    </a:cubicBezTo>
                    <a:cubicBezTo>
                      <a:pt x="1487" y="1129"/>
                      <a:pt x="1579" y="814"/>
                      <a:pt x="1488" y="525"/>
                    </a:cubicBezTo>
                    <a:cubicBezTo>
                      <a:pt x="1397" y="236"/>
                      <a:pt x="1141" y="30"/>
                      <a:pt x="839" y="3"/>
                    </a:cubicBezTo>
                    <a:cubicBezTo>
                      <a:pt x="816" y="1"/>
                      <a:pt x="794" y="0"/>
                      <a:pt x="772" y="0"/>
                    </a:cubicBezTo>
                    <a:close/>
                  </a:path>
                </a:pathLst>
              </a:custGeom>
              <a:solidFill>
                <a:srgbClr val="FF0000">
                  <a:alpha val="1830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99" name="Google Shape;199;p26"/>
              <p:cNvSpPr/>
              <p:nvPr/>
            </p:nvSpPr>
            <p:spPr>
              <a:xfrm>
                <a:off x="4579650" y="2232525"/>
                <a:ext cx="39475" cy="37500"/>
              </a:xfrm>
              <a:custGeom>
                <a:avLst/>
                <a:gdLst/>
                <a:ahLst/>
                <a:cxnLst/>
                <a:rect l="l" t="t" r="r" b="b"/>
                <a:pathLst>
                  <a:path w="1579" h="1500" extrusionOk="0">
                    <a:moveTo>
                      <a:pt x="770" y="0"/>
                    </a:moveTo>
                    <a:cubicBezTo>
                      <a:pt x="386" y="0"/>
                      <a:pt x="60" y="294"/>
                      <a:pt x="27" y="683"/>
                    </a:cubicBezTo>
                    <a:cubicBezTo>
                      <a:pt x="0" y="986"/>
                      <a:pt x="158" y="1274"/>
                      <a:pt x="427" y="1414"/>
                    </a:cubicBezTo>
                    <a:cubicBezTo>
                      <a:pt x="536" y="1471"/>
                      <a:pt x="655" y="1499"/>
                      <a:pt x="773" y="1499"/>
                    </a:cubicBezTo>
                    <a:cubicBezTo>
                      <a:pt x="945" y="1499"/>
                      <a:pt x="1116" y="1439"/>
                      <a:pt x="1255" y="1323"/>
                    </a:cubicBezTo>
                    <a:cubicBezTo>
                      <a:pt x="1487" y="1129"/>
                      <a:pt x="1579" y="813"/>
                      <a:pt x="1488" y="525"/>
                    </a:cubicBezTo>
                    <a:cubicBezTo>
                      <a:pt x="1397" y="235"/>
                      <a:pt x="1141" y="29"/>
                      <a:pt x="839" y="4"/>
                    </a:cubicBezTo>
                    <a:cubicBezTo>
                      <a:pt x="816" y="1"/>
                      <a:pt x="793" y="0"/>
                      <a:pt x="770" y="0"/>
                    </a:cubicBezTo>
                    <a:close/>
                  </a:path>
                </a:pathLst>
              </a:custGeom>
              <a:solidFill>
                <a:srgbClr val="FF0000">
                  <a:alpha val="1830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00" name="Google Shape;200;p26"/>
              <p:cNvSpPr/>
              <p:nvPr/>
            </p:nvSpPr>
            <p:spPr>
              <a:xfrm>
                <a:off x="4510125" y="2331225"/>
                <a:ext cx="39475" cy="37500"/>
              </a:xfrm>
              <a:custGeom>
                <a:avLst/>
                <a:gdLst/>
                <a:ahLst/>
                <a:cxnLst/>
                <a:rect l="l" t="t" r="r" b="b"/>
                <a:pathLst>
                  <a:path w="1579" h="1500" extrusionOk="0">
                    <a:moveTo>
                      <a:pt x="774" y="0"/>
                    </a:moveTo>
                    <a:cubicBezTo>
                      <a:pt x="389" y="0"/>
                      <a:pt x="61" y="293"/>
                      <a:pt x="27" y="684"/>
                    </a:cubicBezTo>
                    <a:cubicBezTo>
                      <a:pt x="1" y="986"/>
                      <a:pt x="158" y="1274"/>
                      <a:pt x="427" y="1415"/>
                    </a:cubicBezTo>
                    <a:cubicBezTo>
                      <a:pt x="536" y="1472"/>
                      <a:pt x="655" y="1500"/>
                      <a:pt x="773" y="1500"/>
                    </a:cubicBezTo>
                    <a:cubicBezTo>
                      <a:pt x="946" y="1500"/>
                      <a:pt x="1117" y="1440"/>
                      <a:pt x="1255" y="1324"/>
                    </a:cubicBezTo>
                    <a:cubicBezTo>
                      <a:pt x="1487" y="1130"/>
                      <a:pt x="1579" y="814"/>
                      <a:pt x="1488" y="525"/>
                    </a:cubicBezTo>
                    <a:cubicBezTo>
                      <a:pt x="1397" y="236"/>
                      <a:pt x="1141" y="30"/>
                      <a:pt x="839" y="3"/>
                    </a:cubicBezTo>
                    <a:cubicBezTo>
                      <a:pt x="817" y="1"/>
                      <a:pt x="795" y="0"/>
                      <a:pt x="774" y="0"/>
                    </a:cubicBezTo>
                    <a:close/>
                  </a:path>
                </a:pathLst>
              </a:custGeom>
              <a:solidFill>
                <a:srgbClr val="FF0000">
                  <a:alpha val="1830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01" name="Google Shape;201;p26"/>
              <p:cNvSpPr/>
              <p:nvPr/>
            </p:nvSpPr>
            <p:spPr>
              <a:xfrm>
                <a:off x="3484925" y="2266425"/>
                <a:ext cx="608750" cy="319125"/>
              </a:xfrm>
              <a:custGeom>
                <a:avLst/>
                <a:gdLst/>
                <a:ahLst/>
                <a:cxnLst/>
                <a:rect l="l" t="t" r="r" b="b"/>
                <a:pathLst>
                  <a:path w="24350" h="12765" extrusionOk="0">
                    <a:moveTo>
                      <a:pt x="4265" y="0"/>
                    </a:moveTo>
                    <a:cubicBezTo>
                      <a:pt x="2721" y="0"/>
                      <a:pt x="1231" y="645"/>
                      <a:pt x="534" y="2040"/>
                    </a:cubicBezTo>
                    <a:cubicBezTo>
                      <a:pt x="138" y="2845"/>
                      <a:pt x="1" y="3899"/>
                      <a:pt x="273" y="5229"/>
                    </a:cubicBezTo>
                    <a:cubicBezTo>
                      <a:pt x="1200" y="9796"/>
                      <a:pt x="6037" y="12276"/>
                      <a:pt x="10170" y="12661"/>
                    </a:cubicBezTo>
                    <a:cubicBezTo>
                      <a:pt x="10919" y="12731"/>
                      <a:pt x="11635" y="12764"/>
                      <a:pt x="12320" y="12764"/>
                    </a:cubicBezTo>
                    <a:cubicBezTo>
                      <a:pt x="19200" y="12764"/>
                      <a:pt x="22862" y="9376"/>
                      <a:pt x="23820" y="5381"/>
                    </a:cubicBezTo>
                    <a:cubicBezTo>
                      <a:pt x="24349" y="3171"/>
                      <a:pt x="23572" y="1704"/>
                      <a:pt x="22096" y="959"/>
                    </a:cubicBezTo>
                    <a:cubicBezTo>
                      <a:pt x="21319" y="567"/>
                      <a:pt x="20348" y="372"/>
                      <a:pt x="19276" y="372"/>
                    </a:cubicBezTo>
                    <a:cubicBezTo>
                      <a:pt x="18598" y="372"/>
                      <a:pt x="17879" y="450"/>
                      <a:pt x="17143" y="605"/>
                    </a:cubicBezTo>
                    <a:cubicBezTo>
                      <a:pt x="16869" y="662"/>
                      <a:pt x="16597" y="728"/>
                      <a:pt x="16318" y="807"/>
                    </a:cubicBezTo>
                    <a:cubicBezTo>
                      <a:pt x="15493" y="1040"/>
                      <a:pt x="14723" y="1206"/>
                      <a:pt x="13993" y="1313"/>
                    </a:cubicBezTo>
                    <a:lnTo>
                      <a:pt x="13987" y="1314"/>
                    </a:lnTo>
                    <a:cubicBezTo>
                      <a:pt x="13245" y="1424"/>
                      <a:pt x="12550" y="1472"/>
                      <a:pt x="11890" y="1472"/>
                    </a:cubicBezTo>
                    <a:cubicBezTo>
                      <a:pt x="9737" y="1472"/>
                      <a:pt x="7960" y="952"/>
                      <a:pt x="6147" y="320"/>
                    </a:cubicBezTo>
                    <a:cubicBezTo>
                      <a:pt x="5545" y="109"/>
                      <a:pt x="4900" y="0"/>
                      <a:pt x="4265" y="0"/>
                    </a:cubicBezTo>
                    <a:close/>
                  </a:path>
                </a:pathLst>
              </a:custGeom>
              <a:solidFill>
                <a:srgbClr val="40121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02" name="Google Shape;202;p26"/>
              <p:cNvSpPr/>
              <p:nvPr/>
            </p:nvSpPr>
            <p:spPr>
              <a:xfrm>
                <a:off x="3498275" y="2266450"/>
                <a:ext cx="338300" cy="128600"/>
              </a:xfrm>
              <a:custGeom>
                <a:avLst/>
                <a:gdLst/>
                <a:ahLst/>
                <a:cxnLst/>
                <a:rect l="l" t="t" r="r" b="b"/>
                <a:pathLst>
                  <a:path w="13532" h="5144" extrusionOk="0">
                    <a:moveTo>
                      <a:pt x="3731" y="0"/>
                    </a:moveTo>
                    <a:cubicBezTo>
                      <a:pt x="2187" y="0"/>
                      <a:pt x="697" y="645"/>
                      <a:pt x="0" y="2041"/>
                    </a:cubicBezTo>
                    <a:cubicBezTo>
                      <a:pt x="1058" y="4417"/>
                      <a:pt x="5109" y="5144"/>
                      <a:pt x="8246" y="5144"/>
                    </a:cubicBezTo>
                    <a:cubicBezTo>
                      <a:pt x="9580" y="5144"/>
                      <a:pt x="10748" y="5012"/>
                      <a:pt x="11451" y="4820"/>
                    </a:cubicBezTo>
                    <a:cubicBezTo>
                      <a:pt x="13325" y="4307"/>
                      <a:pt x="13531" y="2493"/>
                      <a:pt x="13453" y="1314"/>
                    </a:cubicBezTo>
                    <a:lnTo>
                      <a:pt x="13453" y="1314"/>
                    </a:lnTo>
                    <a:cubicBezTo>
                      <a:pt x="12711" y="1424"/>
                      <a:pt x="12016" y="1472"/>
                      <a:pt x="11356" y="1472"/>
                    </a:cubicBezTo>
                    <a:cubicBezTo>
                      <a:pt x="9203" y="1472"/>
                      <a:pt x="7426" y="952"/>
                      <a:pt x="5613" y="320"/>
                    </a:cubicBezTo>
                    <a:cubicBezTo>
                      <a:pt x="5011" y="109"/>
                      <a:pt x="4366" y="0"/>
                      <a:pt x="373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03" name="Google Shape;203;p26"/>
              <p:cNvSpPr/>
              <p:nvPr/>
            </p:nvSpPr>
            <p:spPr>
              <a:xfrm>
                <a:off x="3894000" y="2275725"/>
                <a:ext cx="153800" cy="100925"/>
              </a:xfrm>
              <a:custGeom>
                <a:avLst/>
                <a:gdLst/>
                <a:ahLst/>
                <a:cxnLst/>
                <a:rect l="l" t="t" r="r" b="b"/>
                <a:pathLst>
                  <a:path w="6152" h="4037" extrusionOk="0">
                    <a:moveTo>
                      <a:pt x="2913" y="1"/>
                    </a:moveTo>
                    <a:cubicBezTo>
                      <a:pt x="2235" y="1"/>
                      <a:pt x="1516" y="78"/>
                      <a:pt x="780" y="233"/>
                    </a:cubicBezTo>
                    <a:cubicBezTo>
                      <a:pt x="223" y="1398"/>
                      <a:pt x="0" y="3120"/>
                      <a:pt x="2890" y="3854"/>
                    </a:cubicBezTo>
                    <a:cubicBezTo>
                      <a:pt x="3387" y="3980"/>
                      <a:pt x="3804" y="4037"/>
                      <a:pt x="4152" y="4037"/>
                    </a:cubicBezTo>
                    <a:cubicBezTo>
                      <a:pt x="6152" y="4037"/>
                      <a:pt x="5890" y="2148"/>
                      <a:pt x="5733" y="587"/>
                    </a:cubicBezTo>
                    <a:cubicBezTo>
                      <a:pt x="4956" y="195"/>
                      <a:pt x="3986" y="1"/>
                      <a:pt x="291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04" name="Google Shape;204;p26"/>
              <p:cNvSpPr/>
              <p:nvPr/>
            </p:nvSpPr>
            <p:spPr>
              <a:xfrm>
                <a:off x="2680550" y="238125"/>
                <a:ext cx="2308875" cy="1121325"/>
              </a:xfrm>
              <a:custGeom>
                <a:avLst/>
                <a:gdLst/>
                <a:ahLst/>
                <a:cxnLst/>
                <a:rect l="l" t="t" r="r" b="b"/>
                <a:pathLst>
                  <a:path w="92355" h="44853" extrusionOk="0">
                    <a:moveTo>
                      <a:pt x="46177" y="0"/>
                    </a:moveTo>
                    <a:cubicBezTo>
                      <a:pt x="23816" y="0"/>
                      <a:pt x="5071" y="15444"/>
                      <a:pt x="0" y="36244"/>
                    </a:cubicBezTo>
                    <a:cubicBezTo>
                      <a:pt x="2" y="36243"/>
                      <a:pt x="3" y="36243"/>
                      <a:pt x="5" y="36243"/>
                    </a:cubicBezTo>
                    <a:cubicBezTo>
                      <a:pt x="382" y="36243"/>
                      <a:pt x="13409" y="44852"/>
                      <a:pt x="46177" y="44852"/>
                    </a:cubicBezTo>
                    <a:cubicBezTo>
                      <a:pt x="78992" y="44852"/>
                      <a:pt x="92011" y="36243"/>
                      <a:pt x="92350" y="36243"/>
                    </a:cubicBezTo>
                    <a:cubicBezTo>
                      <a:pt x="92352" y="36243"/>
                      <a:pt x="92353" y="36244"/>
                      <a:pt x="92354" y="36244"/>
                    </a:cubicBezTo>
                    <a:cubicBezTo>
                      <a:pt x="87283" y="15444"/>
                      <a:pt x="68539" y="0"/>
                      <a:pt x="46177" y="0"/>
                    </a:cubicBezTo>
                    <a:close/>
                  </a:path>
                </a:pathLst>
              </a:custGeom>
              <a:solidFill>
                <a:srgbClr val="4B2C2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05" name="Google Shape;205;p26"/>
              <p:cNvSpPr/>
              <p:nvPr/>
            </p:nvSpPr>
            <p:spPr>
              <a:xfrm>
                <a:off x="2646500" y="689100"/>
                <a:ext cx="2376975" cy="743900"/>
              </a:xfrm>
              <a:custGeom>
                <a:avLst/>
                <a:gdLst/>
                <a:ahLst/>
                <a:cxnLst/>
                <a:rect l="l" t="t" r="r" b="b"/>
                <a:pathLst>
                  <a:path w="95079" h="29756" extrusionOk="0">
                    <a:moveTo>
                      <a:pt x="9362" y="0"/>
                    </a:moveTo>
                    <a:cubicBezTo>
                      <a:pt x="9362" y="0"/>
                      <a:pt x="1642" y="8660"/>
                      <a:pt x="0" y="21024"/>
                    </a:cubicBezTo>
                    <a:cubicBezTo>
                      <a:pt x="0" y="21024"/>
                      <a:pt x="2336" y="20536"/>
                      <a:pt x="6805" y="20536"/>
                    </a:cubicBezTo>
                    <a:cubicBezTo>
                      <a:pt x="14461" y="20536"/>
                      <a:pt x="28379" y="21970"/>
                      <a:pt x="47541" y="29756"/>
                    </a:cubicBezTo>
                    <a:cubicBezTo>
                      <a:pt x="66703" y="21970"/>
                      <a:pt x="80619" y="20536"/>
                      <a:pt x="88275" y="20536"/>
                    </a:cubicBezTo>
                    <a:cubicBezTo>
                      <a:pt x="92743" y="20536"/>
                      <a:pt x="95078" y="21024"/>
                      <a:pt x="95078" y="21024"/>
                    </a:cubicBezTo>
                    <a:cubicBezTo>
                      <a:pt x="93438" y="8660"/>
                      <a:pt x="85717" y="0"/>
                      <a:pt x="85717" y="0"/>
                    </a:cubicBezTo>
                    <a:cubicBezTo>
                      <a:pt x="65500" y="0"/>
                      <a:pt x="47540" y="9847"/>
                      <a:pt x="47540" y="9847"/>
                    </a:cubicBezTo>
                    <a:cubicBezTo>
                      <a:pt x="47540" y="9847"/>
                      <a:pt x="29578" y="0"/>
                      <a:pt x="9362" y="0"/>
                    </a:cubicBezTo>
                    <a:close/>
                  </a:path>
                </a:pathLst>
              </a:custGeom>
              <a:solidFill>
                <a:srgbClr val="94A71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06" name="Google Shape;206;p26"/>
              <p:cNvSpPr/>
              <p:nvPr/>
            </p:nvSpPr>
            <p:spPr>
              <a:xfrm>
                <a:off x="2357050" y="1029425"/>
                <a:ext cx="2955775" cy="570425"/>
              </a:xfrm>
              <a:custGeom>
                <a:avLst/>
                <a:gdLst/>
                <a:ahLst/>
                <a:cxnLst/>
                <a:rect l="l" t="t" r="r" b="b"/>
                <a:pathLst>
                  <a:path w="118231" h="22817" extrusionOk="0">
                    <a:moveTo>
                      <a:pt x="13340" y="0"/>
                    </a:moveTo>
                    <a:cubicBezTo>
                      <a:pt x="13340" y="0"/>
                      <a:pt x="3744" y="4153"/>
                      <a:pt x="1" y="10713"/>
                    </a:cubicBezTo>
                    <a:cubicBezTo>
                      <a:pt x="1" y="10713"/>
                      <a:pt x="2944" y="9003"/>
                      <a:pt x="8399" y="9003"/>
                    </a:cubicBezTo>
                    <a:cubicBezTo>
                      <a:pt x="11487" y="9003"/>
                      <a:pt x="15381" y="9551"/>
                      <a:pt x="20001" y="11268"/>
                    </a:cubicBezTo>
                    <a:cubicBezTo>
                      <a:pt x="32783" y="16019"/>
                      <a:pt x="50033" y="22817"/>
                      <a:pt x="59117" y="22817"/>
                    </a:cubicBezTo>
                    <a:cubicBezTo>
                      <a:pt x="68200" y="22817"/>
                      <a:pt x="85448" y="16019"/>
                      <a:pt x="98230" y="11268"/>
                    </a:cubicBezTo>
                    <a:cubicBezTo>
                      <a:pt x="102850" y="9551"/>
                      <a:pt x="106744" y="9003"/>
                      <a:pt x="109832" y="9003"/>
                    </a:cubicBezTo>
                    <a:cubicBezTo>
                      <a:pt x="115287" y="9003"/>
                      <a:pt x="118230" y="10713"/>
                      <a:pt x="118230" y="10713"/>
                    </a:cubicBezTo>
                    <a:cubicBezTo>
                      <a:pt x="114486" y="4153"/>
                      <a:pt x="104892" y="1"/>
                      <a:pt x="104892" y="1"/>
                    </a:cubicBezTo>
                    <a:cubicBezTo>
                      <a:pt x="78534" y="1"/>
                      <a:pt x="59119" y="10713"/>
                      <a:pt x="59119" y="10713"/>
                    </a:cubicBezTo>
                    <a:cubicBezTo>
                      <a:pt x="59119" y="10713"/>
                      <a:pt x="39698" y="0"/>
                      <a:pt x="13340" y="0"/>
                    </a:cubicBezTo>
                    <a:close/>
                  </a:path>
                </a:pathLst>
              </a:custGeom>
              <a:solidFill>
                <a:srgbClr val="4B2C2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16482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8DC80B1-E79F-4CD3-81A5-3A97F37AEB21}"/>
              </a:ext>
            </a:extLst>
          </p:cNvPr>
          <p:cNvSpPr txBox="1"/>
          <p:nvPr/>
        </p:nvSpPr>
        <p:spPr>
          <a:xfrm>
            <a:off x="26669" y="5006"/>
            <a:ext cx="12165331" cy="1015663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2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31 - </a:t>
            </a:r>
            <a:r>
              <a:rPr lang="en-US" sz="2400" b="1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7:</a:t>
            </a:r>
            <a:r>
              <a:rPr lang="en-US" sz="16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HÓA TRỊ VÀ CÔNG THỨC HÓA 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 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1)</a:t>
            </a:r>
            <a:endParaRPr lang="vi-VN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666129" y="1020667"/>
            <a:ext cx="0" cy="583733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88261" y="1425392"/>
            <a:ext cx="44778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I. </a:t>
            </a:r>
            <a:r>
              <a:rPr lang="en-US" sz="2400" b="1" u="sng" dirty="0" smtClean="0"/>
              <a:t>CÔNG THỨC HÓA HỌC</a:t>
            </a:r>
            <a:endParaRPr lang="en-US" sz="2400" b="1" u="sng" dirty="0"/>
          </a:p>
        </p:txBody>
      </p:sp>
      <p:sp>
        <p:nvSpPr>
          <p:cNvPr id="20" name="Rectangle 19"/>
          <p:cNvSpPr/>
          <p:nvPr/>
        </p:nvSpPr>
        <p:spPr>
          <a:xfrm>
            <a:off x="8779725" y="6008919"/>
            <a:ext cx="2919249" cy="5935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 New Roman"/>
              </a:rPr>
              <a:t>CTHH: CO</a:t>
            </a:r>
            <a:r>
              <a:rPr lang="en-US" sz="2400" baseline="-25000" dirty="0" smtClean="0">
                <a:solidFill>
                  <a:schemeClr val="tx1"/>
                </a:solidFill>
                <a:latin typeface="Times  New Roman"/>
              </a:rPr>
              <a:t>2</a:t>
            </a:r>
            <a:endParaRPr lang="en-US" sz="2400" dirty="0">
              <a:solidFill>
                <a:schemeClr val="tx1"/>
              </a:solidFill>
              <a:latin typeface="Times  New Roman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="" xmlns:a16="http://schemas.microsoft.com/office/drawing/2014/main" id="{1BC7F4ED-2140-4F92-B30D-743DF225402D}"/>
              </a:ext>
            </a:extLst>
          </p:cNvPr>
          <p:cNvGrpSpPr/>
          <p:nvPr/>
        </p:nvGrpSpPr>
        <p:grpSpPr>
          <a:xfrm flipH="1">
            <a:off x="8512752" y="3554963"/>
            <a:ext cx="3253596" cy="2341989"/>
            <a:chOff x="1551548" y="3512449"/>
            <a:chExt cx="2359065" cy="1138494"/>
          </a:xfrm>
        </p:grpSpPr>
        <p:grpSp>
          <p:nvGrpSpPr>
            <p:cNvPr id="22" name="Group 21">
              <a:extLst>
                <a:ext uri="{FF2B5EF4-FFF2-40B4-BE49-F238E27FC236}">
                  <a16:creationId xmlns="" xmlns:a16="http://schemas.microsoft.com/office/drawing/2014/main" id="{9E0E0643-4EF6-42B6-B3A8-3FB8F8F751BD}"/>
                </a:ext>
              </a:extLst>
            </p:cNvPr>
            <p:cNvGrpSpPr/>
            <p:nvPr/>
          </p:nvGrpSpPr>
          <p:grpSpPr>
            <a:xfrm>
              <a:off x="1551548" y="3714984"/>
              <a:ext cx="2359065" cy="770969"/>
              <a:chOff x="7977855" y="2411441"/>
              <a:chExt cx="2348685" cy="796001"/>
            </a:xfrm>
          </p:grpSpPr>
          <p:sp>
            <p:nvSpPr>
              <p:cNvPr id="24" name="Flowchart: Connector 23">
                <a:extLst>
                  <a:ext uri="{FF2B5EF4-FFF2-40B4-BE49-F238E27FC236}">
                    <a16:creationId xmlns="" xmlns:a16="http://schemas.microsoft.com/office/drawing/2014/main" id="{F525D690-2B07-4617-A253-830D024BC863}"/>
                  </a:ext>
                </a:extLst>
              </p:cNvPr>
              <p:cNvSpPr/>
              <p:nvPr/>
            </p:nvSpPr>
            <p:spPr>
              <a:xfrm>
                <a:off x="7977855" y="2411441"/>
                <a:ext cx="800100" cy="757237"/>
              </a:xfrm>
              <a:prstGeom prst="flowChartConnector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vi-VN" sz="3200" b="1" dirty="0">
                    <a:latin typeface="Times  New Roman"/>
                    <a:cs typeface="Arial" panose="020B0604020202020204" pitchFamily="34" charset="0"/>
                  </a:rPr>
                  <a:t>O</a:t>
                </a:r>
              </a:p>
            </p:txBody>
          </p:sp>
          <p:sp>
            <p:nvSpPr>
              <p:cNvPr id="25" name="Flowchart: Connector 24">
                <a:extLst>
                  <a:ext uri="{FF2B5EF4-FFF2-40B4-BE49-F238E27FC236}">
                    <a16:creationId xmlns="" xmlns:a16="http://schemas.microsoft.com/office/drawing/2014/main" id="{0E8B9651-AFB4-4123-A5C8-3B60E45F27A7}"/>
                  </a:ext>
                </a:extLst>
              </p:cNvPr>
              <p:cNvSpPr/>
              <p:nvPr/>
            </p:nvSpPr>
            <p:spPr>
              <a:xfrm>
                <a:off x="9526440" y="2450205"/>
                <a:ext cx="800100" cy="757237"/>
              </a:xfrm>
              <a:prstGeom prst="flowChartConnector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vi-VN" sz="3200" b="1" dirty="0">
                    <a:latin typeface="Times  New Roman"/>
                    <a:cs typeface="Arial" panose="020B0604020202020204" pitchFamily="34" charset="0"/>
                  </a:rPr>
                  <a:t>O</a:t>
                </a:r>
              </a:p>
            </p:txBody>
          </p:sp>
        </p:grpSp>
        <p:sp>
          <p:nvSpPr>
            <p:cNvPr id="23" name="Flowchart: Connector 22">
              <a:extLst>
                <a:ext uri="{FF2B5EF4-FFF2-40B4-BE49-F238E27FC236}">
                  <a16:creationId xmlns="" xmlns:a16="http://schemas.microsoft.com/office/drawing/2014/main" id="{BDC18301-C32C-45F5-8BA0-0D9E40DBBE1B}"/>
                </a:ext>
              </a:extLst>
            </p:cNvPr>
            <p:cNvSpPr/>
            <p:nvPr/>
          </p:nvSpPr>
          <p:spPr>
            <a:xfrm>
              <a:off x="2101585" y="3512449"/>
              <a:ext cx="1228549" cy="1138494"/>
            </a:xfrm>
            <a:prstGeom prst="flowChartConnector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b="1" dirty="0">
                  <a:solidFill>
                    <a:schemeClr val="tx1"/>
                  </a:solidFill>
                  <a:latin typeface="Times  New Roman"/>
                  <a:cs typeface="Arial" panose="020B0604020202020204" pitchFamily="34" charset="0"/>
                </a:rPr>
                <a:t>C</a:t>
              </a:r>
            </a:p>
          </p:txBody>
        </p:sp>
      </p:grpSp>
      <p:pic>
        <p:nvPicPr>
          <p:cNvPr id="26" name="Picture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393" y="1245205"/>
            <a:ext cx="3083272" cy="2552666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4995513" y="3982792"/>
            <a:ext cx="2598820" cy="5488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 New Roman"/>
              </a:rPr>
              <a:t>CTHH: O</a:t>
            </a:r>
            <a:r>
              <a:rPr lang="en-US" sz="2400" baseline="-25000" dirty="0" smtClean="0">
                <a:solidFill>
                  <a:schemeClr val="tx1"/>
                </a:solidFill>
                <a:latin typeface="Times  New Roman"/>
              </a:rPr>
              <a:t>2</a:t>
            </a:r>
            <a:endParaRPr lang="en-US" sz="2400" dirty="0">
              <a:solidFill>
                <a:schemeClr val="tx1"/>
              </a:solidFill>
              <a:latin typeface="Times  New Roman"/>
            </a:endParaRPr>
          </a:p>
        </p:txBody>
      </p:sp>
      <p:sp>
        <p:nvSpPr>
          <p:cNvPr id="28" name="Oval Callout 27"/>
          <p:cNvSpPr/>
          <p:nvPr/>
        </p:nvSpPr>
        <p:spPr>
          <a:xfrm>
            <a:off x="8267110" y="1041085"/>
            <a:ext cx="3523837" cy="2277712"/>
          </a:xfrm>
          <a:prstGeom prst="wedgeEllipseCallout">
            <a:avLst>
              <a:gd name="adj1" fmla="val -66677"/>
              <a:gd name="adj2" fmla="val 98235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</a:pPr>
            <a:r>
              <a:rPr lang="en-US" alt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Dựa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hoá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alt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rút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diễn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hoá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vi-VN" altLang="en-US" sz="2400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8261" y="2053536"/>
            <a:ext cx="421579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solidFill>
                  <a:srgbClr val="FF0000"/>
                </a:solidFill>
                <a:latin typeface="Times  New Roman"/>
                <a:ea typeface="Courier New" panose="02070309020205020404" pitchFamily="49" charset="0"/>
                <a:cs typeface="Arial" panose="020B0604020202020204" pitchFamily="34" charset="0"/>
              </a:rPr>
              <a:t>Công thức hoá học của một chất </a:t>
            </a:r>
            <a:r>
              <a:rPr lang="vi-VN" sz="2800" dirty="0">
                <a:solidFill>
                  <a:srgbClr val="39424A"/>
                </a:solidFill>
                <a:latin typeface="Times  New Roman"/>
                <a:ea typeface="Courier New" panose="02070309020205020404" pitchFamily="49" charset="0"/>
                <a:cs typeface="Arial" panose="020B0604020202020204" pitchFamily="34" charset="0"/>
              </a:rPr>
              <a:t>là cách biểu diễn chất bằng kí hiệu hoá học của nguyên tố kèm theo chỉ s</a:t>
            </a:r>
            <a:r>
              <a:rPr lang="en-US" sz="2800" dirty="0">
                <a:solidFill>
                  <a:srgbClr val="39424A"/>
                </a:solidFill>
                <a:latin typeface="Times  New Roman"/>
                <a:ea typeface="Courier New" panose="02070309020205020404" pitchFamily="49" charset="0"/>
                <a:cs typeface="Arial" panose="020B0604020202020204" pitchFamily="34" charset="0"/>
              </a:rPr>
              <a:t>ố</a:t>
            </a:r>
            <a:r>
              <a:rPr lang="vi-VN" sz="2800" dirty="0">
                <a:solidFill>
                  <a:srgbClr val="39424A"/>
                </a:solidFill>
                <a:latin typeface="Times  New Roman"/>
                <a:ea typeface="Courier New" panose="02070309020205020404" pitchFamily="49" charset="0"/>
                <a:cs typeface="Arial" panose="020B0604020202020204" pitchFamily="34" charset="0"/>
              </a:rPr>
              <a:t> ở chân bên phải kí hiệu hoá học</a:t>
            </a:r>
            <a:r>
              <a:rPr lang="en-US" sz="2800" dirty="0">
                <a:solidFill>
                  <a:srgbClr val="39424A"/>
                </a:solidFill>
                <a:latin typeface="Times  New Roman"/>
                <a:ea typeface="Courier New" panose="02070309020205020404" pitchFamily="49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188261" y="4946423"/>
            <a:ext cx="421579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i="1" u="sng" dirty="0" err="1">
                <a:solidFill>
                  <a:srgbClr val="39424A"/>
                </a:solidFill>
                <a:latin typeface="Times  New Roman"/>
                <a:cs typeface="Arial" panose="020B0604020202020204" pitchFamily="34" charset="0"/>
              </a:rPr>
              <a:t>Ví</a:t>
            </a:r>
            <a:r>
              <a:rPr lang="en-US" sz="2800" i="1" u="sng" dirty="0">
                <a:solidFill>
                  <a:srgbClr val="39424A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sz="2800" i="1" u="sng" dirty="0" err="1">
                <a:solidFill>
                  <a:srgbClr val="39424A"/>
                </a:solidFill>
                <a:latin typeface="Times  New Roman"/>
                <a:cs typeface="Arial" panose="020B0604020202020204" pitchFamily="34" charset="0"/>
              </a:rPr>
              <a:t>dụ</a:t>
            </a:r>
            <a:r>
              <a:rPr lang="en-US" sz="2800" i="1" dirty="0">
                <a:solidFill>
                  <a:srgbClr val="39424A"/>
                </a:solidFill>
                <a:latin typeface="Times  New Roman"/>
                <a:cs typeface="Arial" panose="020B0604020202020204" pitchFamily="34" charset="0"/>
              </a:rPr>
              <a:t>: </a:t>
            </a:r>
            <a:r>
              <a:rPr lang="en-US" sz="2800" dirty="0" err="1">
                <a:solidFill>
                  <a:srgbClr val="39424A"/>
                </a:solidFill>
                <a:latin typeface="Times  New Roman"/>
                <a:cs typeface="Arial" panose="020B0604020202020204" pitchFamily="34" charset="0"/>
              </a:rPr>
              <a:t>Công</a:t>
            </a:r>
            <a:r>
              <a:rPr lang="en-US" sz="2800" dirty="0">
                <a:solidFill>
                  <a:srgbClr val="39424A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9424A"/>
                </a:solidFill>
                <a:latin typeface="Times  New Roman"/>
                <a:cs typeface="Arial" panose="020B0604020202020204" pitchFamily="34" charset="0"/>
              </a:rPr>
              <a:t>thức</a:t>
            </a:r>
            <a:r>
              <a:rPr lang="en-US" sz="2800" dirty="0">
                <a:solidFill>
                  <a:srgbClr val="39424A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9424A"/>
                </a:solidFill>
                <a:latin typeface="Times  New Roman"/>
                <a:cs typeface="Arial" panose="020B0604020202020204" pitchFamily="34" charset="0"/>
              </a:rPr>
              <a:t>hoá</a:t>
            </a:r>
            <a:r>
              <a:rPr lang="en-US" sz="2800" dirty="0">
                <a:solidFill>
                  <a:srgbClr val="39424A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9424A"/>
                </a:solidFill>
                <a:latin typeface="Times  New Roman"/>
                <a:cs typeface="Arial" panose="020B0604020202020204" pitchFamily="34" charset="0"/>
              </a:rPr>
              <a:t>học</a:t>
            </a:r>
            <a:r>
              <a:rPr lang="en-US" sz="2800" dirty="0">
                <a:solidFill>
                  <a:srgbClr val="39424A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9424A"/>
                </a:solidFill>
                <a:latin typeface="Times  New Roman"/>
                <a:cs typeface="Arial" panose="020B0604020202020204" pitchFamily="34" charset="0"/>
              </a:rPr>
              <a:t>khí</a:t>
            </a:r>
            <a:r>
              <a:rPr lang="en-US" sz="2800" dirty="0">
                <a:solidFill>
                  <a:srgbClr val="39424A"/>
                </a:solidFill>
                <a:latin typeface="Times  New Roman"/>
                <a:cs typeface="Arial" panose="020B0604020202020204" pitchFamily="34" charset="0"/>
              </a:rPr>
              <a:t> oxygen </a:t>
            </a:r>
            <a:r>
              <a:rPr lang="en-US" sz="2800" dirty="0" err="1">
                <a:solidFill>
                  <a:srgbClr val="39424A"/>
                </a:solidFill>
                <a:latin typeface="Times  New Roman"/>
                <a:cs typeface="Arial" panose="020B0604020202020204" pitchFamily="34" charset="0"/>
              </a:rPr>
              <a:t>là</a:t>
            </a:r>
            <a:r>
              <a:rPr lang="en-US" sz="2800" dirty="0">
                <a:solidFill>
                  <a:srgbClr val="39424A"/>
                </a:solidFill>
                <a:latin typeface="Times  New Roman"/>
                <a:cs typeface="Arial" panose="020B0604020202020204" pitchFamily="34" charset="0"/>
              </a:rPr>
              <a:t> O</a:t>
            </a:r>
            <a:r>
              <a:rPr lang="en-US" sz="2800" baseline="-25000" dirty="0">
                <a:solidFill>
                  <a:srgbClr val="39424A"/>
                </a:solidFill>
                <a:latin typeface="Times  New Roman"/>
                <a:cs typeface="Arial" panose="020B0604020202020204" pitchFamily="34" charset="0"/>
              </a:rPr>
              <a:t>2</a:t>
            </a:r>
            <a:r>
              <a:rPr lang="en-US" sz="2800" dirty="0">
                <a:solidFill>
                  <a:srgbClr val="39424A"/>
                </a:solidFill>
                <a:latin typeface="Times  New Roman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39424A"/>
                </a:solidFill>
                <a:latin typeface="Times  New Roman"/>
                <a:cs typeface="Arial" panose="020B0604020202020204" pitchFamily="34" charset="0"/>
              </a:rPr>
              <a:t>khí</a:t>
            </a:r>
            <a:r>
              <a:rPr lang="en-US" sz="2800" dirty="0">
                <a:solidFill>
                  <a:srgbClr val="39424A"/>
                </a:solidFill>
                <a:latin typeface="Times  New Roman"/>
                <a:cs typeface="Arial" panose="020B0604020202020204" pitchFamily="34" charset="0"/>
              </a:rPr>
              <a:t> carbon dioxide </a:t>
            </a:r>
            <a:r>
              <a:rPr lang="en-US" sz="2800" dirty="0" err="1">
                <a:solidFill>
                  <a:srgbClr val="39424A"/>
                </a:solidFill>
                <a:latin typeface="Times  New Roman"/>
                <a:cs typeface="Arial" panose="020B0604020202020204" pitchFamily="34" charset="0"/>
              </a:rPr>
              <a:t>là</a:t>
            </a:r>
            <a:r>
              <a:rPr lang="en-US" sz="2800" dirty="0">
                <a:solidFill>
                  <a:srgbClr val="39424A"/>
                </a:solidFill>
                <a:latin typeface="Times  New Roman"/>
                <a:cs typeface="Arial" panose="020B0604020202020204" pitchFamily="34" charset="0"/>
              </a:rPr>
              <a:t> CO</a:t>
            </a:r>
            <a:r>
              <a:rPr lang="en-US" sz="2800" baseline="-25000" dirty="0">
                <a:solidFill>
                  <a:srgbClr val="39424A"/>
                </a:solidFill>
                <a:latin typeface="Times  New Roman"/>
                <a:cs typeface="Arial" panose="020B0604020202020204" pitchFamily="34" charset="0"/>
              </a:rPr>
              <a:t>2</a:t>
            </a:r>
            <a:r>
              <a:rPr lang="en-US" sz="2800" dirty="0">
                <a:solidFill>
                  <a:srgbClr val="39424A"/>
                </a:solidFill>
                <a:latin typeface="Times  New Roman"/>
                <a:cs typeface="Arial" panose="020B0604020202020204" pitchFamily="34" charset="0"/>
              </a:rPr>
              <a:t>,…</a:t>
            </a:r>
            <a:endParaRPr lang="vi-VN" sz="2800" dirty="0">
              <a:latin typeface="Times  New Roman"/>
              <a:cs typeface="Arial" panose="020B06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1471B444-7CE5-4A61-8875-C2CDEF4368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164" y="1041085"/>
            <a:ext cx="1140965" cy="1230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06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7" grpId="0"/>
      <p:bldP spid="20" grpId="0" animBg="1"/>
      <p:bldP spid="27" grpId="0" animBg="1"/>
      <p:bldP spid="28" grpId="0" animBg="1"/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00810" y="242596"/>
            <a:ext cx="8033657" cy="9797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 New Roman"/>
              </a:rPr>
              <a:t>HOẠT</a:t>
            </a:r>
            <a:r>
              <a:rPr lang="en-US" sz="3600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 New Roman"/>
              </a:rPr>
              <a:t> ĐỘNG NHÓM</a:t>
            </a:r>
            <a:endParaRPr lang="en-US" sz="3600" b="1" dirty="0">
              <a:ln w="1143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 New Roman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800809" y="1418254"/>
            <a:ext cx="8033659" cy="1651518"/>
          </a:xfrm>
          <a:prstGeom prst="rect">
            <a:avLst/>
          </a:prstGeom>
          <a:solidFill>
            <a:srgbClr val="FFE08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 err="1" smtClean="0">
                <a:solidFill>
                  <a:schemeClr val="tx1"/>
                </a:solidFill>
                <a:latin typeface="Times  New Roman"/>
              </a:rPr>
              <a:t>Hoạt</a:t>
            </a:r>
            <a:r>
              <a:rPr lang="en-US" sz="30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Times  New Roman"/>
              </a:rPr>
              <a:t>động</a:t>
            </a:r>
            <a:r>
              <a:rPr lang="en-US" sz="30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Times  New Roman"/>
              </a:rPr>
              <a:t>theo</a:t>
            </a:r>
            <a:r>
              <a:rPr lang="en-US" sz="30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Times  New Roman"/>
              </a:rPr>
              <a:t>nhóm</a:t>
            </a:r>
            <a:endParaRPr lang="en-US" sz="3000" dirty="0" smtClean="0">
              <a:solidFill>
                <a:schemeClr val="tx1"/>
              </a:solidFill>
              <a:latin typeface="Times  New Roman"/>
            </a:endParaRPr>
          </a:p>
          <a:p>
            <a:r>
              <a:rPr lang="en-US" sz="3000" dirty="0" err="1" smtClean="0">
                <a:solidFill>
                  <a:schemeClr val="tx1"/>
                </a:solidFill>
                <a:latin typeface="Times  New Roman"/>
              </a:rPr>
              <a:t>Thời</a:t>
            </a:r>
            <a:r>
              <a:rPr lang="en-US" sz="30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Times  New Roman"/>
              </a:rPr>
              <a:t>gian</a:t>
            </a:r>
            <a:r>
              <a:rPr lang="en-US" sz="3000" dirty="0" smtClean="0">
                <a:solidFill>
                  <a:schemeClr val="tx1"/>
                </a:solidFill>
                <a:latin typeface="Times  New Roman"/>
              </a:rPr>
              <a:t>: 5 </a:t>
            </a:r>
            <a:r>
              <a:rPr lang="en-US" sz="3000" dirty="0" err="1" smtClean="0">
                <a:solidFill>
                  <a:schemeClr val="tx1"/>
                </a:solidFill>
                <a:latin typeface="Times  New Roman"/>
              </a:rPr>
              <a:t>phút</a:t>
            </a:r>
            <a:endParaRPr lang="en-US" sz="3000" dirty="0" smtClean="0">
              <a:solidFill>
                <a:schemeClr val="tx1"/>
              </a:solidFill>
              <a:latin typeface="Times  New Roman"/>
            </a:endParaRPr>
          </a:p>
          <a:p>
            <a:r>
              <a:rPr lang="en-US" sz="3000" dirty="0" err="1" smtClean="0">
                <a:solidFill>
                  <a:schemeClr val="tx1"/>
                </a:solidFill>
                <a:latin typeface="Times  New Roman"/>
              </a:rPr>
              <a:t>Nội</a:t>
            </a:r>
            <a:r>
              <a:rPr lang="en-US" sz="3000" dirty="0" smtClean="0">
                <a:solidFill>
                  <a:schemeClr val="tx1"/>
                </a:solidFill>
                <a:latin typeface="Times  New Roman"/>
              </a:rPr>
              <a:t> dung: </a:t>
            </a:r>
            <a:r>
              <a:rPr lang="en-US" sz="3000" dirty="0" err="1" smtClean="0">
                <a:solidFill>
                  <a:schemeClr val="tx1"/>
                </a:solidFill>
                <a:latin typeface="Times  New Roman"/>
              </a:rPr>
              <a:t>Hoàn</a:t>
            </a:r>
            <a:r>
              <a:rPr lang="en-US" sz="30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Times  New Roman"/>
              </a:rPr>
              <a:t>thành</a:t>
            </a:r>
            <a:r>
              <a:rPr lang="en-US" sz="30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Times  New Roman"/>
              </a:rPr>
              <a:t>phiếu</a:t>
            </a:r>
            <a:r>
              <a:rPr lang="en-US" sz="30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Times  New Roman"/>
              </a:rPr>
              <a:t>học</a:t>
            </a:r>
            <a:r>
              <a:rPr lang="en-US" sz="30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Times  New Roman"/>
              </a:rPr>
              <a:t>tập</a:t>
            </a:r>
            <a:r>
              <a:rPr lang="en-US" sz="30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Times  New Roman"/>
              </a:rPr>
              <a:t>số</a:t>
            </a:r>
            <a:r>
              <a:rPr lang="en-US" sz="3000" dirty="0" smtClean="0">
                <a:solidFill>
                  <a:schemeClr val="tx1"/>
                </a:solidFill>
                <a:latin typeface="Times  New Roman"/>
              </a:rPr>
              <a:t> 1</a:t>
            </a:r>
            <a:endParaRPr lang="en-US" sz="3000" dirty="0">
              <a:solidFill>
                <a:schemeClr val="tx1"/>
              </a:solidFill>
              <a:latin typeface="Times  New Roman"/>
            </a:endParaRPr>
          </a:p>
        </p:txBody>
      </p:sp>
      <p:pic>
        <p:nvPicPr>
          <p:cNvPr id="5" name="Picture 1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4672" y="4226767"/>
            <a:ext cx="2623069" cy="2227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018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0750548-149B-481A-804D-AD2D2B9EA6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733" y="867747"/>
            <a:ext cx="2464626" cy="22756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6" name="Group 6"/>
          <p:cNvGrpSpPr>
            <a:grpSpLocks/>
          </p:cNvGrpSpPr>
          <p:nvPr/>
        </p:nvGrpSpPr>
        <p:grpSpPr bwMode="auto">
          <a:xfrm>
            <a:off x="8332250" y="774440"/>
            <a:ext cx="2855153" cy="2538967"/>
            <a:chOff x="6170452" y="4489498"/>
            <a:chExt cx="2497298" cy="2050728"/>
          </a:xfrm>
        </p:grpSpPr>
        <p:sp>
          <p:nvSpPr>
            <p:cNvPr id="7" name="Oval 44"/>
            <p:cNvSpPr>
              <a:spLocks noChangeArrowheads="1"/>
            </p:cNvSpPr>
            <p:nvPr/>
          </p:nvSpPr>
          <p:spPr bwMode="auto">
            <a:xfrm>
              <a:off x="6604000" y="4953000"/>
              <a:ext cx="1403350" cy="1066800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A8504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sz="3600" b="1" dirty="0"/>
                <a:t>C</a:t>
              </a:r>
            </a:p>
          </p:txBody>
        </p:sp>
        <p:sp>
          <p:nvSpPr>
            <p:cNvPr id="8" name="Oval 71"/>
            <p:cNvSpPr>
              <a:spLocks noChangeArrowheads="1"/>
            </p:cNvSpPr>
            <p:nvPr/>
          </p:nvSpPr>
          <p:spPr bwMode="auto">
            <a:xfrm>
              <a:off x="7859508" y="5181600"/>
              <a:ext cx="742950" cy="685800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EF2A03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sz="3200" b="1" dirty="0"/>
                <a:t>O</a:t>
              </a:r>
            </a:p>
          </p:txBody>
        </p:sp>
        <p:sp>
          <p:nvSpPr>
            <p:cNvPr id="9" name="Oval 74"/>
            <p:cNvSpPr>
              <a:spLocks noChangeArrowheads="1"/>
            </p:cNvSpPr>
            <p:nvPr/>
          </p:nvSpPr>
          <p:spPr bwMode="auto">
            <a:xfrm>
              <a:off x="6191250" y="4648200"/>
              <a:ext cx="742950" cy="685800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EF2A03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sz="3200" b="1" dirty="0"/>
                <a:t>O</a:t>
              </a:r>
            </a:p>
          </p:txBody>
        </p:sp>
        <p:sp>
          <p:nvSpPr>
            <p:cNvPr id="10" name="Text Box 36"/>
            <p:cNvSpPr txBox="1">
              <a:spLocks noChangeArrowheads="1"/>
            </p:cNvSpPr>
            <p:nvPr/>
          </p:nvSpPr>
          <p:spPr bwMode="auto">
            <a:xfrm>
              <a:off x="6455524" y="6203464"/>
              <a:ext cx="1848913" cy="32317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2000" dirty="0" smtClean="0"/>
                <a:t>Carbon dioxide</a:t>
              </a:r>
              <a:endParaRPr lang="en-US" sz="2000" dirty="0"/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6170452" y="4489498"/>
              <a:ext cx="2497298" cy="2050728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2604260" y="2854324"/>
            <a:ext cx="829405" cy="369332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 err="1">
                <a:latin typeface="Times  New Roman"/>
              </a:rPr>
              <a:t>Đồng</a:t>
            </a:r>
            <a:endParaRPr lang="en-US" dirty="0">
              <a:latin typeface="Times  New Roman"/>
            </a:endParaRPr>
          </a:p>
        </p:txBody>
      </p:sp>
      <p:sp>
        <p:nvSpPr>
          <p:cNvPr id="20" name="Action Button: Home 19">
            <a:hlinkClick r:id="rId3" action="ppaction://hlinkfile" highlightClick="1"/>
          </p:cNvPr>
          <p:cNvSpPr/>
          <p:nvPr/>
        </p:nvSpPr>
        <p:spPr>
          <a:xfrm>
            <a:off x="11525459" y="6159640"/>
            <a:ext cx="482321" cy="612949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493" y="774441"/>
            <a:ext cx="2838781" cy="253896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/>
        </p:spPr>
      </p:pic>
      <p:sp>
        <p:nvSpPr>
          <p:cNvPr id="22" name="Rectangle 21"/>
          <p:cNvSpPr/>
          <p:nvPr/>
        </p:nvSpPr>
        <p:spPr>
          <a:xfrm>
            <a:off x="5939160" y="2925320"/>
            <a:ext cx="1105452" cy="3693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latin typeface="Times  New Roman"/>
              </a:rPr>
              <a:t>Chlorine</a:t>
            </a:r>
            <a:endParaRPr lang="en-US" dirty="0">
              <a:latin typeface="Times 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665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1253208"/>
              </p:ext>
            </p:extLst>
          </p:nvPr>
        </p:nvGraphicFramePr>
        <p:xfrm>
          <a:off x="699215" y="2173482"/>
          <a:ext cx="10758777" cy="44242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26336"/>
                <a:gridCol w="2444620"/>
                <a:gridCol w="1726164"/>
                <a:gridCol w="2015412"/>
                <a:gridCol w="1446245"/>
              </a:tblGrid>
              <a:tr h="1455218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effectLst/>
                          <a:latin typeface="Times  New Roman"/>
                        </a:rPr>
                        <a:t>Các</a:t>
                      </a:r>
                      <a:r>
                        <a:rPr lang="en-US" sz="20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 New Roman"/>
                        </a:rPr>
                        <a:t>chất</a:t>
                      </a:r>
                      <a:r>
                        <a:rPr lang="en-US" sz="20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 New Roman"/>
                        </a:rPr>
                        <a:t>thông</a:t>
                      </a:r>
                      <a:r>
                        <a:rPr lang="en-US" sz="20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 New Roman"/>
                        </a:rPr>
                        <a:t>dụng</a:t>
                      </a:r>
                      <a:endParaRPr lang="en-US" sz="2000" dirty="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effectLst/>
                          <a:latin typeface="Times  New Roman"/>
                        </a:rPr>
                        <a:t>Phân</a:t>
                      </a:r>
                      <a:r>
                        <a:rPr lang="en-US" sz="20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 New Roman"/>
                        </a:rPr>
                        <a:t>loại</a:t>
                      </a:r>
                      <a:r>
                        <a:rPr lang="en-US" sz="20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 New Roman"/>
                        </a:rPr>
                        <a:t>chất</a:t>
                      </a:r>
                      <a:r>
                        <a:rPr lang="en-US" sz="2000" dirty="0">
                          <a:effectLst/>
                          <a:latin typeface="Times  New Roman"/>
                        </a:rPr>
                        <a:t> (</a:t>
                      </a:r>
                      <a:r>
                        <a:rPr lang="en-US" sz="2000" dirty="0" err="1">
                          <a:effectLst/>
                          <a:latin typeface="Times  New Roman"/>
                        </a:rPr>
                        <a:t>Đơn</a:t>
                      </a:r>
                      <a:r>
                        <a:rPr lang="en-US" sz="20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 New Roman"/>
                        </a:rPr>
                        <a:t>chất</a:t>
                      </a:r>
                      <a:r>
                        <a:rPr lang="en-US" sz="2000" dirty="0">
                          <a:effectLst/>
                          <a:latin typeface="Times  New Roman"/>
                        </a:rPr>
                        <a:t> hay </a:t>
                      </a:r>
                      <a:r>
                        <a:rPr lang="en-US" sz="2000" dirty="0" err="1">
                          <a:effectLst/>
                          <a:latin typeface="Times  New Roman"/>
                        </a:rPr>
                        <a:t>hợp</a:t>
                      </a:r>
                      <a:r>
                        <a:rPr lang="en-US" sz="20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 New Roman"/>
                        </a:rPr>
                        <a:t>chất</a:t>
                      </a:r>
                      <a:r>
                        <a:rPr lang="en-US" sz="2000" dirty="0">
                          <a:effectLst/>
                          <a:latin typeface="Times  New Roman"/>
                        </a:rPr>
                        <a:t>)</a:t>
                      </a:r>
                      <a:endParaRPr lang="en-US" sz="2000" dirty="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effectLst/>
                          <a:latin typeface="Times  New Roman"/>
                        </a:rPr>
                        <a:t>Số</a:t>
                      </a:r>
                      <a:r>
                        <a:rPr lang="en-US" sz="20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 New Roman"/>
                        </a:rPr>
                        <a:t>nguyên</a:t>
                      </a:r>
                      <a:r>
                        <a:rPr lang="en-US" sz="20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 New Roman"/>
                        </a:rPr>
                        <a:t>tố</a:t>
                      </a:r>
                      <a:r>
                        <a:rPr lang="en-US" sz="20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 New Roman"/>
                        </a:rPr>
                        <a:t>tạo</a:t>
                      </a:r>
                      <a:r>
                        <a:rPr lang="en-US" sz="20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 New Roman"/>
                        </a:rPr>
                        <a:t>nên</a:t>
                      </a:r>
                      <a:r>
                        <a:rPr lang="en-US" sz="20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 New Roman"/>
                        </a:rPr>
                        <a:t>chất</a:t>
                      </a:r>
                      <a:endParaRPr lang="en-US" sz="2000" dirty="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effectLst/>
                          <a:latin typeface="Times  New Roman"/>
                        </a:rPr>
                        <a:t>Số</a:t>
                      </a:r>
                      <a:r>
                        <a:rPr lang="en-US" sz="20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 New Roman"/>
                        </a:rPr>
                        <a:t>nguyên</a:t>
                      </a:r>
                      <a:r>
                        <a:rPr lang="en-US" sz="20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 New Roman"/>
                        </a:rPr>
                        <a:t>tử</a:t>
                      </a:r>
                      <a:r>
                        <a:rPr lang="en-US" sz="20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 New Roman"/>
                        </a:rPr>
                        <a:t>của</a:t>
                      </a:r>
                      <a:r>
                        <a:rPr lang="en-US" sz="20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 New Roman"/>
                        </a:rPr>
                        <a:t>mỗi</a:t>
                      </a:r>
                      <a:r>
                        <a:rPr lang="en-US" sz="20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 New Roman"/>
                        </a:rPr>
                        <a:t>nguyên</a:t>
                      </a:r>
                      <a:r>
                        <a:rPr lang="en-US" sz="20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 New Roman"/>
                        </a:rPr>
                        <a:t>tố</a:t>
                      </a:r>
                      <a:r>
                        <a:rPr lang="en-US" sz="20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 New Roman"/>
                        </a:rPr>
                        <a:t>tạo</a:t>
                      </a:r>
                      <a:r>
                        <a:rPr lang="en-US" sz="20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 New Roman"/>
                        </a:rPr>
                        <a:t>nên</a:t>
                      </a:r>
                      <a:r>
                        <a:rPr lang="en-US" sz="20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 New Roman"/>
                        </a:rPr>
                        <a:t>chất</a:t>
                      </a:r>
                      <a:endParaRPr lang="en-US" sz="2000" dirty="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effectLst/>
                          <a:latin typeface="Times  New Roman"/>
                        </a:rPr>
                        <a:t>Công</a:t>
                      </a:r>
                      <a:r>
                        <a:rPr lang="en-US" sz="20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 New Roman"/>
                        </a:rPr>
                        <a:t>thức</a:t>
                      </a:r>
                      <a:r>
                        <a:rPr lang="en-US" sz="20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 New Roman"/>
                        </a:rPr>
                        <a:t>hoá</a:t>
                      </a:r>
                      <a:r>
                        <a:rPr lang="en-US" sz="20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 New Roman"/>
                        </a:rPr>
                        <a:t>học</a:t>
                      </a:r>
                      <a:endParaRPr lang="en-US" sz="2000" dirty="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31844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effectLst/>
                          <a:latin typeface="Times  New Roman"/>
                        </a:rPr>
                        <a:t>Đồng</a:t>
                      </a:r>
                      <a:endParaRPr lang="en-US" sz="2000" dirty="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Times  New Roman"/>
                        </a:rPr>
                        <a:t> </a:t>
                      </a:r>
                      <a:r>
                        <a:rPr lang="en-US" sz="2000" dirty="0" err="1" smtClean="0">
                          <a:effectLst/>
                          <a:latin typeface="Times  New Roman"/>
                        </a:rPr>
                        <a:t>Đơn</a:t>
                      </a:r>
                      <a:r>
                        <a:rPr lang="en-US" sz="2000" baseline="0" dirty="0" smtClean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000" baseline="0" dirty="0" err="1" smtClean="0">
                          <a:effectLst/>
                          <a:latin typeface="Times  New Roman"/>
                        </a:rPr>
                        <a:t>chất</a:t>
                      </a:r>
                      <a:endParaRPr lang="en-US" sz="2000" dirty="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Times  New Roman"/>
                        </a:rPr>
                        <a:t> </a:t>
                      </a:r>
                      <a:r>
                        <a:rPr lang="en-US" sz="2000" dirty="0" smtClean="0">
                          <a:effectLst/>
                          <a:latin typeface="Times  New Roman"/>
                        </a:rPr>
                        <a:t>1</a:t>
                      </a:r>
                      <a:endParaRPr lang="en-US" sz="2000" dirty="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Times  New Roman"/>
                        </a:rPr>
                        <a:t> </a:t>
                      </a:r>
                      <a:r>
                        <a:rPr lang="en-US" sz="2000" dirty="0" smtClean="0">
                          <a:effectLst/>
                          <a:latin typeface="Times  New Roman"/>
                        </a:rPr>
                        <a:t>1Cu</a:t>
                      </a:r>
                      <a:endParaRPr lang="en-US" sz="2000" dirty="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Times  New Roman"/>
                        </a:rPr>
                        <a:t> </a:t>
                      </a:r>
                      <a:r>
                        <a:rPr lang="en-US" sz="2000" dirty="0" smtClean="0">
                          <a:effectLst/>
                          <a:latin typeface="Times  New Roman"/>
                        </a:rPr>
                        <a:t>Cu</a:t>
                      </a:r>
                      <a:endParaRPr lang="en-US" sz="2000" dirty="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36153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 smtClean="0">
                          <a:effectLst/>
                          <a:latin typeface="Times  New Roman"/>
                        </a:rPr>
                        <a:t>Khí</a:t>
                      </a:r>
                      <a:r>
                        <a:rPr lang="en-US" sz="2000" dirty="0" smtClean="0">
                          <a:effectLst/>
                          <a:latin typeface="Times  New Roman"/>
                        </a:rPr>
                        <a:t> oxygen</a:t>
                      </a:r>
                      <a:endParaRPr lang="en-US" sz="2000" dirty="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aseline="-25000" dirty="0">
                          <a:effectLst/>
                          <a:latin typeface="Times  New Roman"/>
                        </a:rPr>
                        <a:t> </a:t>
                      </a:r>
                      <a:r>
                        <a:rPr lang="en-US" sz="2000" dirty="0" err="1" smtClean="0">
                          <a:effectLst/>
                          <a:latin typeface="Times  New Roman"/>
                        </a:rPr>
                        <a:t>Đơn</a:t>
                      </a:r>
                      <a:r>
                        <a:rPr lang="en-US" sz="2000" baseline="0" dirty="0" smtClean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000" baseline="0" dirty="0" err="1" smtClean="0">
                          <a:effectLst/>
                          <a:latin typeface="Times  New Roman"/>
                        </a:rPr>
                        <a:t>chất</a:t>
                      </a:r>
                      <a:endParaRPr lang="en-US" sz="2000" dirty="0" smtClean="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Times  New Roman"/>
                        </a:rPr>
                        <a:t> </a:t>
                      </a:r>
                      <a:r>
                        <a:rPr lang="en-US" sz="2000" dirty="0" smtClean="0">
                          <a:effectLst/>
                          <a:latin typeface="Times  New Roman"/>
                        </a:rPr>
                        <a:t>1</a:t>
                      </a:r>
                      <a:endParaRPr lang="en-US" sz="2000" dirty="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Times  New Roman"/>
                        </a:rPr>
                        <a:t> </a:t>
                      </a:r>
                      <a:r>
                        <a:rPr lang="en-US" sz="2000" dirty="0" smtClean="0">
                          <a:effectLst/>
                          <a:latin typeface="Times  New Roman"/>
                        </a:rPr>
                        <a:t>2O</a:t>
                      </a:r>
                      <a:endParaRPr lang="en-US" sz="2000" dirty="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Times  New Roman"/>
                        </a:rPr>
                        <a:t> </a:t>
                      </a:r>
                      <a:r>
                        <a:rPr lang="en-US" sz="2000" dirty="0" smtClean="0">
                          <a:effectLst/>
                          <a:latin typeface="Times  New Roman"/>
                        </a:rPr>
                        <a:t>O</a:t>
                      </a:r>
                      <a:r>
                        <a:rPr lang="en-US" sz="2000" baseline="-25000" dirty="0" smtClean="0">
                          <a:effectLst/>
                          <a:latin typeface="Times  New Roman"/>
                        </a:rPr>
                        <a:t>2</a:t>
                      </a:r>
                      <a:endParaRPr lang="en-US" sz="2000" dirty="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4190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  <a:latin typeface="Times  New Roman"/>
                        </a:rPr>
                        <a:t>Khí hiếm helium</a:t>
                      </a:r>
                      <a:endParaRPr lang="en-US" sz="200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effectLst/>
                          <a:latin typeface="Times  New Roman"/>
                        </a:rPr>
                        <a:t> </a:t>
                      </a:r>
                      <a:r>
                        <a:rPr lang="en-US" sz="2000" dirty="0" err="1" smtClean="0">
                          <a:effectLst/>
                          <a:latin typeface="Times  New Roman"/>
                        </a:rPr>
                        <a:t>Đơn</a:t>
                      </a:r>
                      <a:r>
                        <a:rPr lang="en-US" sz="2000" baseline="0" dirty="0" smtClean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000" baseline="0" dirty="0" err="1" smtClean="0">
                          <a:effectLst/>
                          <a:latin typeface="Times  New Roman"/>
                        </a:rPr>
                        <a:t>chất</a:t>
                      </a:r>
                      <a:endParaRPr lang="en-US" sz="2000" dirty="0" smtClean="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Times  New Roman"/>
                        </a:rPr>
                        <a:t> </a:t>
                      </a:r>
                      <a:r>
                        <a:rPr lang="en-US" sz="2000" dirty="0" smtClean="0">
                          <a:effectLst/>
                          <a:latin typeface="Times  New Roman"/>
                        </a:rPr>
                        <a:t>1</a:t>
                      </a:r>
                      <a:endParaRPr lang="en-US" sz="2000" dirty="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Times  New Roman"/>
                        </a:rPr>
                        <a:t> </a:t>
                      </a:r>
                      <a:r>
                        <a:rPr lang="en-US" sz="2000" dirty="0" smtClean="0">
                          <a:effectLst/>
                          <a:latin typeface="Times  New Roman"/>
                        </a:rPr>
                        <a:t>1He</a:t>
                      </a:r>
                      <a:endParaRPr lang="en-US" sz="2000" dirty="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Times  New Roman"/>
                        </a:rPr>
                        <a:t> </a:t>
                      </a:r>
                      <a:r>
                        <a:rPr lang="en-US" sz="2000" dirty="0" smtClean="0">
                          <a:effectLst/>
                          <a:latin typeface="Times  New Roman"/>
                        </a:rPr>
                        <a:t>He</a:t>
                      </a:r>
                      <a:endParaRPr lang="en-US" sz="2000" dirty="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15821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 smtClean="0">
                          <a:effectLst/>
                          <a:latin typeface="Times  New Roman"/>
                        </a:rPr>
                        <a:t>Khí</a:t>
                      </a:r>
                      <a:r>
                        <a:rPr lang="en-US" sz="2000" baseline="0" dirty="0" smtClean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000" dirty="0" smtClean="0">
                          <a:effectLst/>
                          <a:latin typeface="Times  New Roman"/>
                        </a:rPr>
                        <a:t>Carbon dioxide</a:t>
                      </a:r>
                      <a:endParaRPr lang="en-US" sz="2000" dirty="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Times  New Roman"/>
                        </a:rPr>
                        <a:t> </a:t>
                      </a:r>
                      <a:r>
                        <a:rPr lang="en-US" sz="2000" dirty="0" err="1" smtClean="0">
                          <a:effectLst/>
                          <a:latin typeface="Times  New Roman"/>
                        </a:rPr>
                        <a:t>Hợp</a:t>
                      </a:r>
                      <a:r>
                        <a:rPr lang="en-US" sz="2000" baseline="0" dirty="0" smtClean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000" baseline="0" dirty="0" err="1" smtClean="0">
                          <a:effectLst/>
                          <a:latin typeface="Times  New Roman"/>
                        </a:rPr>
                        <a:t>chất</a:t>
                      </a:r>
                      <a:endParaRPr lang="en-US" sz="2000" dirty="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Times  New Roman"/>
                        </a:rPr>
                        <a:t> </a:t>
                      </a:r>
                      <a:r>
                        <a:rPr lang="en-US" sz="2000" dirty="0" smtClean="0">
                          <a:effectLst/>
                          <a:latin typeface="Times  New Roman"/>
                        </a:rPr>
                        <a:t>2</a:t>
                      </a:r>
                      <a:endParaRPr lang="en-US" sz="2000" dirty="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Times  New Roman"/>
                        </a:rPr>
                        <a:t> </a:t>
                      </a:r>
                      <a:r>
                        <a:rPr lang="en-US" sz="2000" dirty="0" smtClean="0">
                          <a:effectLst/>
                          <a:latin typeface="Times  New Roman"/>
                        </a:rPr>
                        <a:t>1C </a:t>
                      </a:r>
                      <a:r>
                        <a:rPr lang="en-US" sz="2000" dirty="0" err="1" smtClean="0">
                          <a:effectLst/>
                          <a:latin typeface="Times  New Roman"/>
                        </a:rPr>
                        <a:t>và</a:t>
                      </a:r>
                      <a:r>
                        <a:rPr lang="en-US" sz="2000" baseline="0" dirty="0" smtClean="0">
                          <a:effectLst/>
                          <a:latin typeface="Times  New Roman"/>
                        </a:rPr>
                        <a:t> 2O</a:t>
                      </a:r>
                      <a:endParaRPr lang="en-US" sz="2000" dirty="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Times  New Roman"/>
                        </a:rPr>
                        <a:t> </a:t>
                      </a:r>
                      <a:r>
                        <a:rPr lang="en-US" sz="2000" dirty="0" smtClean="0">
                          <a:effectLst/>
                          <a:latin typeface="Times  New Roman"/>
                        </a:rPr>
                        <a:t>CO</a:t>
                      </a:r>
                      <a:r>
                        <a:rPr lang="en-US" sz="2000" baseline="-25000" dirty="0" smtClean="0">
                          <a:effectLst/>
                          <a:latin typeface="Times  New Roman"/>
                        </a:rPr>
                        <a:t>2</a:t>
                      </a:r>
                      <a:endParaRPr lang="en-US" sz="2000" dirty="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35538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effectLst/>
                          <a:latin typeface="Times  New Roman"/>
                        </a:rPr>
                        <a:t>Muối</a:t>
                      </a:r>
                      <a:r>
                        <a:rPr lang="en-US" sz="20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 New Roman"/>
                        </a:rPr>
                        <a:t>ăn</a:t>
                      </a:r>
                      <a:endParaRPr lang="en-US" sz="2000" dirty="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Times  New Roman"/>
                        </a:rPr>
                        <a:t> </a:t>
                      </a:r>
                      <a:r>
                        <a:rPr lang="en-US" sz="2000" dirty="0" err="1" smtClean="0">
                          <a:effectLst/>
                          <a:latin typeface="Times  New Roman"/>
                        </a:rPr>
                        <a:t>Hợp</a:t>
                      </a:r>
                      <a:r>
                        <a:rPr lang="en-US" sz="2000" baseline="0" dirty="0" smtClean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000" baseline="0" dirty="0" err="1" smtClean="0">
                          <a:effectLst/>
                          <a:latin typeface="Times  New Roman"/>
                        </a:rPr>
                        <a:t>chất</a:t>
                      </a:r>
                      <a:endParaRPr lang="en-US" sz="2000" dirty="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Times  New Roman"/>
                        </a:rPr>
                        <a:t> </a:t>
                      </a:r>
                      <a:r>
                        <a:rPr lang="en-US" sz="2000" dirty="0" smtClean="0">
                          <a:effectLst/>
                          <a:latin typeface="Times  New Roman"/>
                        </a:rPr>
                        <a:t>2</a:t>
                      </a:r>
                      <a:endParaRPr lang="en-US" sz="2000" dirty="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smtClean="0">
                          <a:effectLst/>
                          <a:latin typeface="Times  New Roman"/>
                        </a:rPr>
                        <a:t>1Na</a:t>
                      </a:r>
                      <a:r>
                        <a:rPr lang="en-US" sz="2000" baseline="0" dirty="0" smtClean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  <a:latin typeface="Times  New Roman"/>
                        </a:rPr>
                        <a:t>và</a:t>
                      </a:r>
                      <a:r>
                        <a:rPr lang="en-US" sz="2000" baseline="0" dirty="0" smtClean="0">
                          <a:effectLst/>
                          <a:latin typeface="Times  New Roman"/>
                        </a:rPr>
                        <a:t> 1Cl</a:t>
                      </a:r>
                      <a:r>
                        <a:rPr lang="en-US" sz="2000" dirty="0">
                          <a:effectLst/>
                          <a:latin typeface="Times  New Roman"/>
                        </a:rPr>
                        <a:t> </a:t>
                      </a:r>
                      <a:endParaRPr lang="en-US" sz="2000" dirty="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Times  New Roman"/>
                        </a:rPr>
                        <a:t> </a:t>
                      </a:r>
                      <a:r>
                        <a:rPr lang="en-US" sz="2000" dirty="0" err="1" smtClean="0">
                          <a:effectLst/>
                          <a:latin typeface="Times  New Roman"/>
                        </a:rPr>
                        <a:t>NaCl</a:t>
                      </a:r>
                      <a:endParaRPr lang="en-US" sz="2000" dirty="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375409" y="1793624"/>
            <a:ext cx="4394719" cy="3798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 smtClean="0">
                <a:solidFill>
                  <a:schemeClr val="tx1"/>
                </a:solidFill>
                <a:latin typeface="Times  New Roman"/>
              </a:rPr>
              <a:t>PHIẾU HỌC TẬP SỐ 1</a:t>
            </a:r>
            <a:endParaRPr lang="en-US" sz="2500" dirty="0">
              <a:solidFill>
                <a:schemeClr val="tx1"/>
              </a:solidFill>
              <a:latin typeface="Times  New Roman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0750548-149B-481A-804D-AD2D2B9EA6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943" y="176403"/>
            <a:ext cx="1707881" cy="14617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744" y="109964"/>
            <a:ext cx="1715596" cy="1606885"/>
          </a:xfrm>
          <a:prstGeom prst="rect">
            <a:avLst/>
          </a:prstGeom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0326" y="151344"/>
            <a:ext cx="1924691" cy="1558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6655516" y="168454"/>
            <a:ext cx="2310297" cy="1666218"/>
            <a:chOff x="6170452" y="4434351"/>
            <a:chExt cx="2622958" cy="2050728"/>
          </a:xfrm>
        </p:grpSpPr>
        <p:sp>
          <p:nvSpPr>
            <p:cNvPr id="9" name="Oval 44"/>
            <p:cNvSpPr>
              <a:spLocks noChangeArrowheads="1"/>
            </p:cNvSpPr>
            <p:nvPr/>
          </p:nvSpPr>
          <p:spPr bwMode="auto">
            <a:xfrm>
              <a:off x="6604000" y="4953000"/>
              <a:ext cx="1403350" cy="1066800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A8504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sz="3600" b="1" dirty="0"/>
                <a:t>C</a:t>
              </a:r>
            </a:p>
          </p:txBody>
        </p:sp>
        <p:sp>
          <p:nvSpPr>
            <p:cNvPr id="10" name="Oval 71"/>
            <p:cNvSpPr>
              <a:spLocks noChangeArrowheads="1"/>
            </p:cNvSpPr>
            <p:nvPr/>
          </p:nvSpPr>
          <p:spPr bwMode="auto">
            <a:xfrm>
              <a:off x="7924800" y="5181600"/>
              <a:ext cx="742950" cy="685800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EF2A03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sz="3200" b="1" dirty="0"/>
                <a:t>O</a:t>
              </a:r>
            </a:p>
          </p:txBody>
        </p:sp>
        <p:sp>
          <p:nvSpPr>
            <p:cNvPr id="11" name="Oval 74"/>
            <p:cNvSpPr>
              <a:spLocks noChangeArrowheads="1"/>
            </p:cNvSpPr>
            <p:nvPr/>
          </p:nvSpPr>
          <p:spPr bwMode="auto">
            <a:xfrm>
              <a:off x="6191250" y="4648200"/>
              <a:ext cx="742950" cy="685800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EF2A03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sz="3200" b="1" dirty="0"/>
                <a:t>O</a:t>
              </a:r>
            </a:p>
          </p:txBody>
        </p:sp>
        <p:sp>
          <p:nvSpPr>
            <p:cNvPr id="12" name="Text Box 36"/>
            <p:cNvSpPr txBox="1">
              <a:spLocks noChangeArrowheads="1"/>
            </p:cNvSpPr>
            <p:nvPr/>
          </p:nvSpPr>
          <p:spPr bwMode="auto">
            <a:xfrm>
              <a:off x="6524049" y="6021639"/>
              <a:ext cx="2269361" cy="4166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1600" b="1" dirty="0" smtClean="0"/>
                <a:t>Carbon dioxide</a:t>
              </a:r>
              <a:endParaRPr lang="en-US" sz="1600" b="1" dirty="0"/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6170452" y="4434351"/>
              <a:ext cx="2497298" cy="2050728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1" name="Group 5"/>
          <p:cNvGrpSpPr>
            <a:grpSpLocks/>
          </p:cNvGrpSpPr>
          <p:nvPr/>
        </p:nvGrpSpPr>
        <p:grpSpPr bwMode="auto">
          <a:xfrm>
            <a:off x="9409063" y="128494"/>
            <a:ext cx="1926003" cy="1697918"/>
            <a:chOff x="6839324" y="1700809"/>
            <a:chExt cx="2673484" cy="1825352"/>
          </a:xfrm>
        </p:grpSpPr>
        <p:sp>
          <p:nvSpPr>
            <p:cNvPr id="22" name="Oval 9"/>
            <p:cNvSpPr>
              <a:spLocks noChangeArrowheads="1"/>
            </p:cNvSpPr>
            <p:nvPr/>
          </p:nvSpPr>
          <p:spPr bwMode="auto">
            <a:xfrm>
              <a:off x="7827743" y="1844824"/>
              <a:ext cx="1320800" cy="1066800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339966"/>
                </a:gs>
              </a:gsLst>
              <a:path path="shape">
                <a:fillToRect l="50000" t="50000" r="50000" b="50000"/>
              </a:path>
            </a:gradFill>
            <a:ln w="1587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sz="3200" b="1" dirty="0" err="1"/>
                <a:t>Cl</a:t>
              </a:r>
              <a:endParaRPr lang="en-US" sz="3200" b="1" dirty="0"/>
            </a:p>
          </p:txBody>
        </p:sp>
        <p:sp>
          <p:nvSpPr>
            <p:cNvPr id="23" name="Oval 10"/>
            <p:cNvSpPr>
              <a:spLocks noChangeArrowheads="1"/>
            </p:cNvSpPr>
            <p:nvPr/>
          </p:nvSpPr>
          <p:spPr bwMode="auto">
            <a:xfrm>
              <a:off x="7054224" y="1961267"/>
              <a:ext cx="911904" cy="819948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sz="3200" b="1" dirty="0"/>
                <a:t>Na</a:t>
              </a:r>
            </a:p>
          </p:txBody>
        </p:sp>
        <p:sp>
          <p:nvSpPr>
            <p:cNvPr id="24" name="Text Box 36"/>
            <p:cNvSpPr txBox="1">
              <a:spLocks noChangeArrowheads="1"/>
            </p:cNvSpPr>
            <p:nvPr/>
          </p:nvSpPr>
          <p:spPr bwMode="auto">
            <a:xfrm>
              <a:off x="6889334" y="3068961"/>
              <a:ext cx="1281113" cy="3639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1600" b="1" dirty="0" err="1"/>
                <a:t>Muối</a:t>
              </a:r>
              <a:r>
                <a:rPr lang="en-US" sz="1600" b="1" dirty="0"/>
                <a:t> </a:t>
              </a:r>
              <a:r>
                <a:rPr lang="en-US" sz="1600" b="1" dirty="0" err="1"/>
                <a:t>ăn</a:t>
              </a:r>
              <a:endParaRPr lang="en-US" sz="1600" b="1" dirty="0"/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6839324" y="1700809"/>
              <a:ext cx="2673484" cy="1825352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Rectangle 25"/>
          <p:cNvSpPr/>
          <p:nvPr/>
        </p:nvSpPr>
        <p:spPr>
          <a:xfrm>
            <a:off x="2584664" y="1263120"/>
            <a:ext cx="979756" cy="369332"/>
          </a:xfrm>
          <a:prstGeom prst="rect">
            <a:avLst/>
          </a:prstGeom>
          <a:solidFill>
            <a:srgbClr val="FFFFFF"/>
          </a:solidFill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latin typeface="Times  New Roman"/>
              </a:rPr>
              <a:t>Oxygen</a:t>
            </a:r>
            <a:endParaRPr lang="en-US" dirty="0">
              <a:latin typeface="Times  New Roman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246273" y="1378541"/>
            <a:ext cx="7360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>
                <a:latin typeface="Times  New Roman"/>
              </a:rPr>
              <a:t>Đồng</a:t>
            </a:r>
            <a:endParaRPr lang="en-US" dirty="0">
              <a:latin typeface="Times 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4966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2045165"/>
              </p:ext>
            </p:extLst>
          </p:nvPr>
        </p:nvGraphicFramePr>
        <p:xfrm>
          <a:off x="419879" y="762194"/>
          <a:ext cx="10608905" cy="56254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71190"/>
                <a:gridCol w="2532734"/>
                <a:gridCol w="2651962"/>
                <a:gridCol w="2653019"/>
              </a:tblGrid>
              <a:tr h="842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 New Roman"/>
                        </a:rPr>
                        <a:t>Nội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dung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đánh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giá</a:t>
                      </a:r>
                      <a:endParaRPr lang="en-US" sz="2400" dirty="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 New Roman"/>
                        </a:rPr>
                        <a:t>Mức 3</a:t>
                      </a:r>
                      <a:endParaRPr lang="en-US" sz="240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 New Roman"/>
                        </a:rPr>
                        <a:t>Mức 2</a:t>
                      </a:r>
                      <a:endParaRPr lang="en-US" sz="240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 New Roman"/>
                        </a:rPr>
                        <a:t>Mức 1</a:t>
                      </a:r>
                      <a:endParaRPr lang="en-US" sz="240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5941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 New Roman"/>
                        </a:rPr>
                        <a:t>Ý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thức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hoạt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động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nhóm</a:t>
                      </a:r>
                      <a:endParaRPr lang="en-US" sz="2400" dirty="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 New Roman"/>
                        </a:rPr>
                        <a:t>Tham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gia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hoạt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động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nhóm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nhiệt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tình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tích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cực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trao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đổi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ý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kiến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với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các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bạn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trong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nhóm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.</a:t>
                      </a:r>
                      <a:endParaRPr lang="en-US" sz="2400" dirty="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 New Roman"/>
                        </a:rPr>
                        <a:t>Tham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gia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hoạt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động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nhóm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trao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đổi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ý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kiến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với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các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bạn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trong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nhóm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.</a:t>
                      </a:r>
                      <a:endParaRPr lang="en-US" sz="2400" dirty="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 New Roman"/>
                        </a:rPr>
                        <a:t>Tham gia hoạt động nhóm. Nhiều bạn chỉ ngồi quan sát lắng nghe ý kiến.</a:t>
                      </a:r>
                      <a:endParaRPr lang="en-US" sz="240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119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 New Roman"/>
                        </a:rPr>
                        <a:t>Ghi chép kết quả</a:t>
                      </a:r>
                      <a:endParaRPr lang="en-US" sz="240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 New Roman"/>
                        </a:rPr>
                        <a:t>Ghi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chép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kết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quả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đầy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đủ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trả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lời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đúng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tất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cả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theo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yêu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cầu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.</a:t>
                      </a:r>
                      <a:endParaRPr lang="en-US" sz="2400" dirty="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 New Roman"/>
                        </a:rPr>
                        <a:t>Ghi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chép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kết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quả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chưa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đầy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đủ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chỉ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đúng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1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bảng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, 1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câu</a:t>
                      </a:r>
                      <a:endParaRPr lang="en-US" sz="2400" dirty="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 New Roman"/>
                        </a:rPr>
                        <a:t>Ghi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chép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kết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quả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còn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thiếu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nhiều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chỉ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đúng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phần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bảng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.</a:t>
                      </a:r>
                      <a:endParaRPr lang="en-US" sz="2400" dirty="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059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 New Roman"/>
                        </a:rPr>
                        <a:t>Báo cáo kết quả</a:t>
                      </a:r>
                      <a:endParaRPr lang="en-US" sz="240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 New Roman"/>
                        </a:rPr>
                        <a:t>Báo cáo kết quả rõ ràng, đầy đủ, ngắn gọn.</a:t>
                      </a:r>
                      <a:endParaRPr lang="en-US" sz="240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 New Roman"/>
                        </a:rPr>
                        <a:t>Báo cáo kết quả đầy đủ nhưng còn dài dòng.</a:t>
                      </a:r>
                      <a:endParaRPr lang="en-US" sz="240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 New Roman"/>
                        </a:rPr>
                        <a:t>Báo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cáo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kết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quả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chưa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đầy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 New Roman"/>
                        </a:rPr>
                        <a:t>đủ</a:t>
                      </a:r>
                      <a:r>
                        <a:rPr lang="en-US" sz="2400" dirty="0">
                          <a:effectLst/>
                          <a:latin typeface="Times  New Roman"/>
                        </a:rPr>
                        <a:t>.</a:t>
                      </a:r>
                      <a:endParaRPr lang="en-US" sz="2400" dirty="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93300" y="242596"/>
            <a:ext cx="11952520" cy="489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2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 New Roman"/>
              </a:rPr>
              <a:t>TIÊU CHÍ ĐÁNH GIÁ MỨC ĐỘ HOÀN THÀNH PHIẾU HT SỐ 1</a:t>
            </a:r>
            <a:endParaRPr lang="en-US" sz="32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66565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8">
            <a:extLst>
              <a:ext uri="{FF2B5EF4-FFF2-40B4-BE49-F238E27FC236}">
                <a16:creationId xmlns:a16="http://schemas.microsoft.com/office/drawing/2014/main" xmlns="" id="{53762B00-1E14-46A8-A1B5-C696D78DB421}"/>
              </a:ext>
            </a:extLst>
          </p:cNvPr>
          <p:cNvSpPr/>
          <p:nvPr/>
        </p:nvSpPr>
        <p:spPr>
          <a:xfrm>
            <a:off x="644895" y="364415"/>
            <a:ext cx="5813057" cy="618978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r>
              <a:rPr lang="en-US" sz="4000" b="1" u="sng" spc="-400" dirty="0" smtClean="0">
                <a:latin typeface="Times  New Roman"/>
                <a:cs typeface="Verdana"/>
              </a:rPr>
              <a:t>I</a:t>
            </a:r>
            <a:r>
              <a:rPr lang="en-US" sz="4000" b="1" u="sng" spc="-400" dirty="0">
                <a:latin typeface="Times  New Roman"/>
                <a:cs typeface="Verdana"/>
              </a:rPr>
              <a:t>. CÔNG THỨC HOÁ </a:t>
            </a:r>
            <a:r>
              <a:rPr lang="en-US" sz="4000" b="1" u="sng" spc="-400" dirty="0" smtClean="0">
                <a:latin typeface="Times  New Roman"/>
                <a:cs typeface="Verdana"/>
              </a:rPr>
              <a:t>HỌC</a:t>
            </a:r>
            <a:endParaRPr lang="en-US" sz="4000" u="sng" dirty="0">
              <a:latin typeface="Times  New Roman"/>
              <a:cs typeface="Verdana"/>
            </a:endParaRPr>
          </a:p>
        </p:txBody>
      </p:sp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xmlns="" id="{4F81E088-7D40-4B71-9343-86D07E049BE9}"/>
              </a:ext>
            </a:extLst>
          </p:cNvPr>
          <p:cNvSpPr/>
          <p:nvPr/>
        </p:nvSpPr>
        <p:spPr>
          <a:xfrm>
            <a:off x="644895" y="1048710"/>
            <a:ext cx="4776183" cy="655220"/>
          </a:xfrm>
          <a:prstGeom prst="round2Diag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600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* Công thức hoá học của đơn chất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xmlns="" id="{78A93E1A-B5D3-42DA-B992-316088DF5A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2598" y="744216"/>
            <a:ext cx="3208743" cy="36162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68570" tIns="34286" rIns="68570" bIns="3428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900" b="1" dirty="0" err="1">
                <a:solidFill>
                  <a:srgbClr val="7030A0"/>
                </a:solidFill>
                <a:latin typeface="Times  New Roman"/>
                <a:cs typeface="Arial" panose="020B0604020202020204" pitchFamily="34" charset="0"/>
              </a:rPr>
              <a:t>Kí</a:t>
            </a:r>
            <a:r>
              <a:rPr lang="en-US" altLang="en-US" sz="1900" b="1" dirty="0">
                <a:solidFill>
                  <a:srgbClr val="7030A0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altLang="en-US" sz="1900" b="1" dirty="0" err="1" smtClean="0">
                <a:solidFill>
                  <a:srgbClr val="7030A0"/>
                </a:solidFill>
                <a:latin typeface="Times  New Roman"/>
                <a:cs typeface="Arial" panose="020B0604020202020204" pitchFamily="34" charset="0"/>
              </a:rPr>
              <a:t>hiệu</a:t>
            </a:r>
            <a:r>
              <a:rPr lang="en-US" altLang="en-US" sz="1900" b="1" dirty="0" smtClean="0">
                <a:solidFill>
                  <a:srgbClr val="7030A0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altLang="en-US" sz="1900" b="1" dirty="0" err="1" smtClean="0">
                <a:solidFill>
                  <a:srgbClr val="7030A0"/>
                </a:solidFill>
                <a:latin typeface="Times  New Roman"/>
                <a:cs typeface="Arial" panose="020B0604020202020204" pitchFamily="34" charset="0"/>
              </a:rPr>
              <a:t>hoá</a:t>
            </a:r>
            <a:r>
              <a:rPr lang="en-US" altLang="en-US" sz="1900" b="1" dirty="0" smtClean="0">
                <a:solidFill>
                  <a:srgbClr val="7030A0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altLang="en-US" sz="1900" b="1" dirty="0" err="1" smtClean="0">
                <a:solidFill>
                  <a:srgbClr val="7030A0"/>
                </a:solidFill>
                <a:latin typeface="Times  New Roman"/>
                <a:cs typeface="Arial" panose="020B0604020202020204" pitchFamily="34" charset="0"/>
              </a:rPr>
              <a:t>học</a:t>
            </a:r>
            <a:r>
              <a:rPr lang="en-US" altLang="en-US" sz="1900" b="1" dirty="0" smtClean="0">
                <a:solidFill>
                  <a:srgbClr val="7030A0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altLang="en-US" sz="1900" b="1" dirty="0" err="1">
                <a:solidFill>
                  <a:srgbClr val="7030A0"/>
                </a:solidFill>
                <a:latin typeface="Times  New Roman"/>
                <a:cs typeface="Arial" panose="020B0604020202020204" pitchFamily="34" charset="0"/>
              </a:rPr>
              <a:t>nguyên</a:t>
            </a:r>
            <a:r>
              <a:rPr lang="en-US" altLang="en-US" sz="1900" b="1" dirty="0">
                <a:solidFill>
                  <a:srgbClr val="7030A0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altLang="en-US" sz="1900" b="1" dirty="0" err="1">
                <a:solidFill>
                  <a:srgbClr val="7030A0"/>
                </a:solidFill>
                <a:latin typeface="Times  New Roman"/>
                <a:cs typeface="Arial" panose="020B0604020202020204" pitchFamily="34" charset="0"/>
              </a:rPr>
              <a:t>tố</a:t>
            </a:r>
            <a:endParaRPr lang="en-US" altLang="en-US" sz="1900" b="1" dirty="0">
              <a:solidFill>
                <a:srgbClr val="7030A0"/>
              </a:solidFill>
              <a:latin typeface="Times  New Roman"/>
              <a:cs typeface="Arial" panose="020B0604020202020204" pitchFamily="34" charset="0"/>
            </a:endParaRPr>
          </a:p>
        </p:txBody>
      </p:sp>
      <p:sp>
        <p:nvSpPr>
          <p:cNvPr id="8" name="Text Box 6">
            <a:extLst>
              <a:ext uri="{FF2B5EF4-FFF2-40B4-BE49-F238E27FC236}">
                <a16:creationId xmlns:a16="http://schemas.microsoft.com/office/drawing/2014/main" xmlns="" id="{E8213424-46A1-4F8D-98DD-D1DBE8F143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44383" y="1503625"/>
            <a:ext cx="4173540" cy="36162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68570" tIns="34286" rIns="68570" bIns="3428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900" b="1" dirty="0" err="1">
                <a:solidFill>
                  <a:srgbClr val="FF0000"/>
                </a:solidFill>
                <a:latin typeface="Times  New Roman"/>
                <a:cs typeface="Arial" panose="020B0604020202020204" pitchFamily="34" charset="0"/>
              </a:rPr>
              <a:t>Là</a:t>
            </a:r>
            <a:r>
              <a:rPr lang="en-US" altLang="en-US" sz="1900" b="1" dirty="0">
                <a:solidFill>
                  <a:srgbClr val="FF0000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altLang="en-US" sz="1900" b="1" dirty="0" err="1">
                <a:solidFill>
                  <a:srgbClr val="FF0000"/>
                </a:solidFill>
                <a:latin typeface="Times  New Roman"/>
                <a:cs typeface="Arial" panose="020B0604020202020204" pitchFamily="34" charset="0"/>
              </a:rPr>
              <a:t>chỉ</a:t>
            </a:r>
            <a:r>
              <a:rPr lang="en-US" altLang="en-US" sz="1900" b="1" dirty="0">
                <a:solidFill>
                  <a:srgbClr val="FF0000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altLang="en-US" sz="1900" b="1" dirty="0" err="1">
                <a:solidFill>
                  <a:srgbClr val="FF0000"/>
                </a:solidFill>
                <a:latin typeface="Times  New Roman"/>
                <a:cs typeface="Arial" panose="020B0604020202020204" pitchFamily="34" charset="0"/>
              </a:rPr>
              <a:t>số</a:t>
            </a:r>
            <a:r>
              <a:rPr lang="en-US" altLang="en-US" sz="1900" b="1" dirty="0">
                <a:solidFill>
                  <a:srgbClr val="FF0000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altLang="en-US" sz="1900" b="1" dirty="0" err="1">
                <a:solidFill>
                  <a:srgbClr val="FF0000"/>
                </a:solidFill>
                <a:latin typeface="Times  New Roman"/>
                <a:cs typeface="Arial" panose="020B0604020202020204" pitchFamily="34" charset="0"/>
              </a:rPr>
              <a:t>nguyên</a:t>
            </a:r>
            <a:r>
              <a:rPr lang="en-US" altLang="en-US" sz="1900" b="1" dirty="0">
                <a:solidFill>
                  <a:srgbClr val="FF0000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altLang="en-US" sz="1900" b="1" dirty="0" err="1">
                <a:solidFill>
                  <a:srgbClr val="FF0000"/>
                </a:solidFill>
                <a:latin typeface="Times  New Roman"/>
                <a:cs typeface="Arial" panose="020B0604020202020204" pitchFamily="34" charset="0"/>
              </a:rPr>
              <a:t>tử</a:t>
            </a:r>
            <a:r>
              <a:rPr lang="en-US" altLang="en-US" sz="1900" b="1" dirty="0">
                <a:solidFill>
                  <a:srgbClr val="FF0000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altLang="en-US" sz="1900" b="1" dirty="0" err="1" smtClean="0">
                <a:solidFill>
                  <a:srgbClr val="FF0000"/>
                </a:solidFill>
                <a:latin typeface="Times  New Roman"/>
                <a:cs typeface="Arial" panose="020B0604020202020204" pitchFamily="34" charset="0"/>
              </a:rPr>
              <a:t>của</a:t>
            </a:r>
            <a:r>
              <a:rPr lang="en-US" altLang="en-US" sz="1900" b="1" dirty="0">
                <a:solidFill>
                  <a:srgbClr val="FF0000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altLang="en-US" sz="1900" b="1" dirty="0" err="1" smtClean="0">
                <a:solidFill>
                  <a:srgbClr val="FF0000"/>
                </a:solidFill>
                <a:latin typeface="Times  New Roman"/>
                <a:cs typeface="Arial" panose="020B0604020202020204" pitchFamily="34" charset="0"/>
              </a:rPr>
              <a:t>nguyên</a:t>
            </a:r>
            <a:r>
              <a:rPr lang="en-US" altLang="en-US" sz="1900" b="1" dirty="0" smtClean="0">
                <a:solidFill>
                  <a:srgbClr val="FF0000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altLang="en-US" sz="1900" b="1" dirty="0" err="1">
                <a:solidFill>
                  <a:srgbClr val="FF0000"/>
                </a:solidFill>
                <a:latin typeface="Times  New Roman"/>
                <a:cs typeface="Arial" panose="020B0604020202020204" pitchFamily="34" charset="0"/>
              </a:rPr>
              <a:t>tố</a:t>
            </a:r>
            <a:endParaRPr lang="en-US" altLang="en-US" sz="1900" b="1" dirty="0">
              <a:solidFill>
                <a:srgbClr val="FF0000"/>
              </a:solidFill>
              <a:latin typeface="Times  New Roman"/>
              <a:cs typeface="Arial" panose="020B0604020202020204" pitchFamily="34" charset="0"/>
            </a:endParaRPr>
          </a:p>
        </p:txBody>
      </p:sp>
      <p:sp>
        <p:nvSpPr>
          <p:cNvPr id="9" name="Rectangle 43">
            <a:extLst>
              <a:ext uri="{FF2B5EF4-FFF2-40B4-BE49-F238E27FC236}">
                <a16:creationId xmlns:a16="http://schemas.microsoft.com/office/drawing/2014/main" xmlns="" id="{7CB29849-AB02-4460-96A8-BB67FC3870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1075" y="1130126"/>
            <a:ext cx="2837100" cy="438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70" tIns="34286" rIns="68570" bIns="3428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 b="1" dirty="0" err="1">
                <a:solidFill>
                  <a:srgbClr val="0033CC"/>
                </a:solidFill>
                <a:latin typeface="Times  New Roman"/>
                <a:cs typeface="Arial" panose="020B0604020202020204" pitchFamily="34" charset="0"/>
              </a:rPr>
              <a:t>Dạng</a:t>
            </a:r>
            <a:r>
              <a:rPr lang="en-US" altLang="en-US" sz="2400" b="1" dirty="0">
                <a:solidFill>
                  <a:srgbClr val="0033CC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33CC"/>
                </a:solidFill>
                <a:latin typeface="Times  New Roman"/>
                <a:cs typeface="Arial" panose="020B0604020202020204" pitchFamily="34" charset="0"/>
              </a:rPr>
              <a:t>chung</a:t>
            </a:r>
            <a:r>
              <a:rPr lang="en-US" altLang="en-US" sz="2400" b="1" dirty="0">
                <a:solidFill>
                  <a:srgbClr val="0033CC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altLang="en-US" sz="2400" b="1" dirty="0" smtClean="0">
                <a:solidFill>
                  <a:srgbClr val="0033CC"/>
                </a:solidFill>
                <a:latin typeface="Times  New Roman"/>
                <a:cs typeface="Arial" panose="020B0604020202020204" pitchFamily="34" charset="0"/>
              </a:rPr>
              <a:t>:</a:t>
            </a:r>
            <a:r>
              <a:rPr lang="en-US" altLang="en-US" sz="2400" b="1" dirty="0" smtClean="0">
                <a:solidFill>
                  <a:srgbClr val="CC0099"/>
                </a:solidFill>
                <a:latin typeface="Times  New Roman"/>
                <a:cs typeface="Arial" panose="020B0604020202020204" pitchFamily="34" charset="0"/>
              </a:rPr>
              <a:t>A</a:t>
            </a:r>
            <a:r>
              <a:rPr lang="en-US" altLang="en-US" sz="2400" b="1" baseline="-25000" dirty="0" smtClean="0">
                <a:solidFill>
                  <a:srgbClr val="FF0000"/>
                </a:solidFill>
                <a:latin typeface="Times  New Roman"/>
                <a:cs typeface="Arial" panose="020B0604020202020204" pitchFamily="34" charset="0"/>
              </a:rPr>
              <a:t>x</a:t>
            </a:r>
            <a:endParaRPr lang="en-US" altLang="en-US" sz="2400" b="1" baseline="-25000" dirty="0">
              <a:solidFill>
                <a:srgbClr val="FF0000"/>
              </a:solidFill>
              <a:latin typeface="Times  New Roman"/>
              <a:cs typeface="Arial" panose="020B060402020202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2EC20C22-EC4E-4570-923E-16185B33BBD6}"/>
              </a:ext>
            </a:extLst>
          </p:cNvPr>
          <p:cNvGrpSpPr/>
          <p:nvPr/>
        </p:nvGrpSpPr>
        <p:grpSpPr>
          <a:xfrm>
            <a:off x="7729551" y="940634"/>
            <a:ext cx="429664" cy="273731"/>
            <a:chOff x="5444197" y="3240185"/>
            <a:chExt cx="1087928" cy="273731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6CB27CB3-733E-4678-BA3A-2EE94841EB66}"/>
                </a:ext>
              </a:extLst>
            </p:cNvPr>
            <p:cNvCxnSpPr/>
            <p:nvPr/>
          </p:nvCxnSpPr>
          <p:spPr>
            <a:xfrm flipH="1">
              <a:off x="5444197" y="3240185"/>
              <a:ext cx="1087928" cy="0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xmlns="" id="{460EBEC1-D96B-47B8-8409-F7B4F8101A04}"/>
                </a:ext>
              </a:extLst>
            </p:cNvPr>
            <p:cNvCxnSpPr>
              <a:cxnSpLocks/>
            </p:cNvCxnSpPr>
            <p:nvPr/>
          </p:nvCxnSpPr>
          <p:spPr>
            <a:xfrm>
              <a:off x="5444197" y="3240185"/>
              <a:ext cx="0" cy="273731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DD0A222A-15F5-474C-9187-7C0EFAD383DF}"/>
              </a:ext>
            </a:extLst>
          </p:cNvPr>
          <p:cNvGrpSpPr/>
          <p:nvPr/>
        </p:nvGrpSpPr>
        <p:grpSpPr>
          <a:xfrm>
            <a:off x="7716691" y="1580333"/>
            <a:ext cx="318511" cy="247193"/>
            <a:chOff x="5795889" y="4219902"/>
            <a:chExt cx="736236" cy="494386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xmlns="" id="{CD40C959-66AE-48CF-BFCD-33D099D73678}"/>
                </a:ext>
              </a:extLst>
            </p:cNvPr>
            <p:cNvCxnSpPr/>
            <p:nvPr/>
          </p:nvCxnSpPr>
          <p:spPr>
            <a:xfrm flipH="1">
              <a:off x="5795889" y="4714288"/>
              <a:ext cx="736236" cy="0"/>
            </a:xfrm>
            <a:prstGeom prst="line">
              <a:avLst/>
            </a:prstGeom>
            <a:ln w="38100"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xmlns="" id="{D624BF88-5226-4EFA-9368-47C127A835E8}"/>
                </a:ext>
              </a:extLst>
            </p:cNvPr>
            <p:cNvCxnSpPr/>
            <p:nvPr/>
          </p:nvCxnSpPr>
          <p:spPr>
            <a:xfrm flipV="1">
              <a:off x="5809957" y="4219902"/>
              <a:ext cx="0" cy="494386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E0750548-149B-481A-804D-AD2D2B9EA6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912" y="2152954"/>
            <a:ext cx="3220547" cy="20706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1498CA12-4900-4E82-B30A-9F6A651E088A}"/>
              </a:ext>
            </a:extLst>
          </p:cNvPr>
          <p:cNvSpPr txBox="1"/>
          <p:nvPr/>
        </p:nvSpPr>
        <p:spPr>
          <a:xfrm>
            <a:off x="3872657" y="2152950"/>
            <a:ext cx="8022859" cy="193899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  <a:latin typeface="Times  New Roman"/>
                <a:ea typeface="Courier New" panose="02070309020205020404" pitchFamily="49" charset="0"/>
                <a:cs typeface="Arial" panose="020B0604020202020204" pitchFamily="34" charset="0"/>
              </a:rPr>
              <a:t>- </a:t>
            </a:r>
            <a:r>
              <a:rPr lang="vi-VN" sz="2400" b="1" i="1" dirty="0" smtClean="0">
                <a:solidFill>
                  <a:srgbClr val="FF0000"/>
                </a:solidFill>
                <a:latin typeface="Times  New Roman"/>
                <a:ea typeface="Courier New" panose="02070309020205020404" pitchFamily="49" charset="0"/>
                <a:cs typeface="Arial" panose="020B0604020202020204" pitchFamily="34" charset="0"/>
              </a:rPr>
              <a:t>Đối </a:t>
            </a:r>
            <a:r>
              <a:rPr lang="vi-VN" sz="2400" b="1" i="1" dirty="0">
                <a:solidFill>
                  <a:srgbClr val="FF0000"/>
                </a:solidFill>
                <a:latin typeface="Times  New Roman"/>
                <a:ea typeface="Courier New" panose="02070309020205020404" pitchFamily="49" charset="0"/>
                <a:cs typeface="Arial" panose="020B0604020202020204" pitchFamily="34" charset="0"/>
              </a:rPr>
              <a:t>với các đơn chất được tạo thành </a:t>
            </a:r>
            <a:r>
              <a:rPr lang="vi-VN" sz="2400" b="1" i="1" dirty="0" smtClean="0">
                <a:solidFill>
                  <a:srgbClr val="FF0000"/>
                </a:solidFill>
                <a:latin typeface="Times  New Roman"/>
                <a:ea typeface="Courier New" panose="02070309020205020404" pitchFamily="49" charset="0"/>
                <a:cs typeface="Arial" panose="020B0604020202020204" pitchFamily="34" charset="0"/>
              </a:rPr>
              <a:t>nguyên </a:t>
            </a:r>
            <a:r>
              <a:rPr lang="vi-VN" sz="2400" b="1" i="1" dirty="0">
                <a:solidFill>
                  <a:srgbClr val="FF0000"/>
                </a:solidFill>
                <a:latin typeface="Times  New Roman"/>
                <a:ea typeface="Courier New" panose="02070309020205020404" pitchFamily="49" charset="0"/>
                <a:cs typeface="Arial" panose="020B0604020202020204" pitchFamily="34" charset="0"/>
              </a:rPr>
              <a:t>tố kim loại, khí hiếm và </a:t>
            </a:r>
            <a:r>
              <a:rPr lang="vi-VN" sz="2400" b="1" i="1" dirty="0" smtClean="0">
                <a:solidFill>
                  <a:srgbClr val="FF0000"/>
                </a:solidFill>
                <a:latin typeface="Times  New Roman"/>
                <a:ea typeface="Courier New" panose="02070309020205020404" pitchFamily="49" charset="0"/>
                <a:cs typeface="Arial" panose="020B0604020202020204" pitchFamily="34" charset="0"/>
              </a:rPr>
              <a:t>một</a:t>
            </a:r>
            <a:r>
              <a:rPr lang="en-US" sz="2400" b="1" i="1" dirty="0" smtClean="0">
                <a:solidFill>
                  <a:srgbClr val="FF0000"/>
                </a:solidFill>
                <a:latin typeface="Times  New Roman"/>
                <a:ea typeface="Courier New" panose="02070309020205020404" pitchFamily="49" charset="0"/>
                <a:cs typeface="Arial" panose="020B0604020202020204" pitchFamily="34" charset="0"/>
              </a:rPr>
              <a:t> </a:t>
            </a:r>
            <a:r>
              <a:rPr lang="vi-VN" sz="2400" b="1" i="1" dirty="0" smtClean="0">
                <a:solidFill>
                  <a:srgbClr val="FF0000"/>
                </a:solidFill>
                <a:latin typeface="Times  New Roman"/>
                <a:ea typeface="Courier New" panose="02070309020205020404" pitchFamily="49" charset="0"/>
                <a:cs typeface="Arial" panose="020B0604020202020204" pitchFamily="34" charset="0"/>
              </a:rPr>
              <a:t>số </a:t>
            </a:r>
            <a:r>
              <a:rPr lang="vi-VN" sz="2400" b="1" i="1" dirty="0">
                <a:solidFill>
                  <a:srgbClr val="FF0000"/>
                </a:solidFill>
                <a:latin typeface="Times  New Roman"/>
                <a:ea typeface="Courier New" panose="02070309020205020404" pitchFamily="49" charset="0"/>
                <a:cs typeface="Arial" panose="020B0604020202020204" pitchFamily="34" charset="0"/>
              </a:rPr>
              <a:t>phi </a:t>
            </a:r>
            <a:r>
              <a:rPr lang="vi-VN" sz="2400" b="1" i="1" dirty="0" smtClean="0">
                <a:solidFill>
                  <a:srgbClr val="FF0000"/>
                </a:solidFill>
                <a:latin typeface="Times  New Roman"/>
                <a:ea typeface="Courier New" panose="02070309020205020404" pitchFamily="49" charset="0"/>
                <a:cs typeface="Arial" panose="020B0604020202020204" pitchFamily="34" charset="0"/>
              </a:rPr>
              <a:t>kim</a:t>
            </a:r>
            <a:r>
              <a:rPr lang="en-US" sz="2400" b="1" i="1" dirty="0" smtClean="0">
                <a:solidFill>
                  <a:srgbClr val="FF0000"/>
                </a:solidFill>
                <a:latin typeface="Times  New Roman"/>
                <a:ea typeface="Courier New" panose="02070309020205020404" pitchFamily="49" charset="0"/>
                <a:cs typeface="Arial" panose="020B0604020202020204" pitchFamily="34" charset="0"/>
              </a:rPr>
              <a:t>:</a:t>
            </a:r>
          </a:p>
          <a:p>
            <a:r>
              <a:rPr lang="en-US" altLang="en-US" sz="2400" b="1" i="1" dirty="0">
                <a:solidFill>
                  <a:srgbClr val="FF0000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altLang="en-US" sz="2400" b="1" i="1" dirty="0" smtClean="0">
                <a:solidFill>
                  <a:srgbClr val="FF0000"/>
                </a:solidFill>
                <a:latin typeface="Times  New Roman"/>
                <a:cs typeface="Arial" panose="020B0604020202020204" pitchFamily="34" charset="0"/>
              </a:rPr>
              <a:t>          </a:t>
            </a:r>
            <a:r>
              <a:rPr lang="en-US" altLang="en-US" sz="2400" b="1" dirty="0" err="1" smtClean="0">
                <a:solidFill>
                  <a:schemeClr val="tx1"/>
                </a:solidFill>
                <a:latin typeface="Times  New Roman"/>
                <a:cs typeface="Arial" panose="020B0604020202020204" pitchFamily="34" charset="0"/>
              </a:rPr>
              <a:t>Khi</a:t>
            </a:r>
            <a:r>
              <a:rPr lang="en-US" altLang="en-US" sz="2400" b="1" dirty="0" smtClean="0">
                <a:solidFill>
                  <a:schemeClr val="tx1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altLang="en-US" sz="2400" b="1" dirty="0" err="1" smtClean="0">
                <a:solidFill>
                  <a:schemeClr val="tx1"/>
                </a:solidFill>
                <a:latin typeface="Times  New Roman"/>
                <a:cs typeface="Arial" panose="020B0604020202020204" pitchFamily="34" charset="0"/>
              </a:rPr>
              <a:t>đó</a:t>
            </a:r>
            <a:r>
              <a:rPr lang="en-US" altLang="en-US" sz="2400" b="1" dirty="0" smtClean="0">
                <a:solidFill>
                  <a:schemeClr val="tx1"/>
                </a:solidFill>
                <a:latin typeface="Times  New Roman"/>
                <a:cs typeface="Arial" panose="020B0604020202020204" pitchFamily="34" charset="0"/>
              </a:rPr>
              <a:t> x </a:t>
            </a:r>
            <a:r>
              <a:rPr lang="en-US" altLang="en-US" sz="2400" b="1" dirty="0">
                <a:solidFill>
                  <a:schemeClr val="tx1"/>
                </a:solidFill>
                <a:latin typeface="Times  New Roman"/>
                <a:cs typeface="Arial" panose="020B0604020202020204" pitchFamily="34" charset="0"/>
              </a:rPr>
              <a:t>= </a:t>
            </a:r>
            <a:r>
              <a:rPr lang="en-US" altLang="en-US" sz="2400" b="1" dirty="0" smtClean="0">
                <a:solidFill>
                  <a:schemeClr val="tx1"/>
                </a:solidFill>
                <a:latin typeface="Times  New Roman"/>
                <a:cs typeface="Arial" panose="020B0604020202020204" pitchFamily="34" charset="0"/>
              </a:rPr>
              <a:t>1. </a:t>
            </a:r>
            <a:r>
              <a:rPr lang="en-US" altLang="en-US" sz="2400" b="1" dirty="0" smtClean="0">
                <a:latin typeface="Times  New Roman"/>
                <a:cs typeface="Arial" panose="020B0604020202020204" pitchFamily="34" charset="0"/>
              </a:rPr>
              <a:t>CTHH : </a:t>
            </a:r>
            <a:r>
              <a:rPr lang="en-US" altLang="en-US" sz="2400" b="1" dirty="0" smtClean="0">
                <a:solidFill>
                  <a:schemeClr val="tx1"/>
                </a:solidFill>
                <a:latin typeface="Times  New Roman"/>
                <a:cs typeface="Arial" panose="020B0604020202020204" pitchFamily="34" charset="0"/>
              </a:rPr>
              <a:t>A</a:t>
            </a:r>
            <a:r>
              <a:rPr lang="en-US" altLang="en-US" sz="2400" b="1" baseline="-25000" dirty="0" smtClean="0">
                <a:solidFill>
                  <a:schemeClr val="tx1"/>
                </a:solidFill>
                <a:latin typeface="Times  New Roman"/>
                <a:cs typeface="Arial" panose="020B0604020202020204" pitchFamily="34" charset="0"/>
              </a:rPr>
              <a:t>x </a:t>
            </a:r>
            <a:r>
              <a:rPr lang="en-US" altLang="en-US" sz="2400" b="1" dirty="0">
                <a:solidFill>
                  <a:schemeClr val="tx1"/>
                </a:solidFill>
                <a:latin typeface="Times  New Roman"/>
                <a:cs typeface="Arial" panose="020B0604020202020204" pitchFamily="34" charset="0"/>
              </a:rPr>
              <a:t>= A </a:t>
            </a:r>
            <a:endParaRPr lang="en-US" sz="2400" b="1" i="1" u="sng" dirty="0" smtClean="0">
              <a:solidFill>
                <a:srgbClr val="FF0000"/>
              </a:solidFill>
              <a:latin typeface="Times  New Roman"/>
              <a:cs typeface="Arial" panose="020B0604020202020204" pitchFamily="34" charset="0"/>
            </a:endParaRPr>
          </a:p>
          <a:p>
            <a:r>
              <a:rPr lang="vi-VN" sz="2400" i="1" u="sng" dirty="0" smtClean="0">
                <a:solidFill>
                  <a:srgbClr val="FF0000"/>
                </a:solidFill>
                <a:latin typeface="Times  New Roman"/>
                <a:cs typeface="Arial" panose="020B0604020202020204" pitchFamily="34" charset="0"/>
              </a:rPr>
              <a:t>Ví </a:t>
            </a:r>
            <a:r>
              <a:rPr lang="vi-VN" sz="2400" i="1" u="sng" dirty="0">
                <a:solidFill>
                  <a:srgbClr val="FF0000"/>
                </a:solidFill>
                <a:latin typeface="Times  New Roman"/>
                <a:cs typeface="Arial" panose="020B0604020202020204" pitchFamily="34" charset="0"/>
              </a:rPr>
              <a:t>dụ: </a:t>
            </a:r>
            <a:r>
              <a:rPr lang="vi-VN" sz="2400" dirty="0">
                <a:latin typeface="Times  New Roman"/>
                <a:cs typeface="Arial" panose="020B0604020202020204" pitchFamily="34" charset="0"/>
              </a:rPr>
              <a:t>Công thức hoá học của copper là Cu, iron là Fe, helium là He, carbon là C, </a:t>
            </a:r>
            <a:r>
              <a:rPr lang="en-US" sz="2400" dirty="0" smtClean="0">
                <a:latin typeface="Times  New Roman"/>
                <a:cs typeface="Arial" panose="020B0604020202020204" pitchFamily="34" charset="0"/>
              </a:rPr>
              <a:t>sulfur</a:t>
            </a:r>
            <a:r>
              <a:rPr lang="vi-VN" sz="2400" dirty="0" smtClean="0">
                <a:latin typeface="Times  New Roman"/>
                <a:cs typeface="Arial" panose="020B0604020202020204" pitchFamily="34" charset="0"/>
              </a:rPr>
              <a:t> </a:t>
            </a:r>
            <a:r>
              <a:rPr lang="vi-VN" sz="2400" dirty="0">
                <a:latin typeface="Times  New Roman"/>
                <a:cs typeface="Arial" panose="020B0604020202020204" pitchFamily="34" charset="0"/>
              </a:rPr>
              <a:t>là S</a:t>
            </a:r>
            <a:r>
              <a:rPr lang="vi-VN" sz="2400" dirty="0" smtClean="0">
                <a:latin typeface="Times  New Roman"/>
                <a:cs typeface="Arial" panose="020B0604020202020204" pitchFamily="34" charset="0"/>
              </a:rPr>
              <a:t>...</a:t>
            </a:r>
            <a:endParaRPr lang="vi-VN" sz="2400" dirty="0">
              <a:latin typeface="Times  New Roman"/>
              <a:cs typeface="Arial" panose="020B0604020202020204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xmlns="" id="{E01ABDF1-9CEA-4E85-BCFF-71288E3C344C}"/>
              </a:ext>
            </a:extLst>
          </p:cNvPr>
          <p:cNvSpPr/>
          <p:nvPr/>
        </p:nvSpPr>
        <p:spPr>
          <a:xfrm>
            <a:off x="307911" y="4935388"/>
            <a:ext cx="769863" cy="836097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803949" y="4433134"/>
            <a:ext cx="8172449" cy="23581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rgbClr val="FFCC00"/>
              </a:buClr>
              <a:buSzPct val="80000"/>
              <a:buFont typeface="Wingdings" panose="05000000000000000000" pitchFamily="2" charset="2"/>
              <a:buNone/>
            </a:pPr>
            <a:endParaRPr lang="en-US" sz="2800" b="1" i="1" dirty="0" smtClean="0">
              <a:solidFill>
                <a:srgbClr val="FF0000"/>
              </a:solidFill>
              <a:latin typeface="Times  New Roman"/>
              <a:ea typeface="Courier New" panose="02070309020205020404" pitchFamily="49" charset="0"/>
              <a:cs typeface="Arial" panose="020B0604020202020204" pitchFamily="34" charset="0"/>
            </a:endParaRPr>
          </a:p>
          <a:p>
            <a:pPr>
              <a:buClr>
                <a:srgbClr val="FFCC00"/>
              </a:buClr>
              <a:buSzPct val="80000"/>
              <a:buFont typeface="Wingdings" panose="05000000000000000000" pitchFamily="2" charset="2"/>
              <a:buNone/>
            </a:pPr>
            <a:endParaRPr lang="en-US" sz="2800" b="1" i="1" dirty="0">
              <a:solidFill>
                <a:srgbClr val="FF0000"/>
              </a:solidFill>
              <a:ea typeface="Courier New" panose="02070309020205020404" pitchFamily="49" charset="0"/>
              <a:cs typeface="Arial" panose="020B0604020202020204" pitchFamily="34" charset="0"/>
            </a:endParaRPr>
          </a:p>
          <a:p>
            <a:pPr>
              <a:buClr>
                <a:srgbClr val="FFCC00"/>
              </a:buClr>
              <a:buSzPct val="80000"/>
              <a:buFont typeface="Wingdings" panose="05000000000000000000" pitchFamily="2" charset="2"/>
              <a:buNone/>
            </a:pPr>
            <a:endParaRPr lang="en-US" sz="2800" b="1" i="1" dirty="0">
              <a:solidFill>
                <a:srgbClr val="FF0000"/>
              </a:solidFill>
              <a:ea typeface="Courier New" panose="02070309020205020404" pitchFamily="49" charset="0"/>
              <a:cs typeface="Arial" panose="020B0604020202020204" pitchFamily="34" charset="0"/>
            </a:endParaRPr>
          </a:p>
          <a:p>
            <a:pPr>
              <a:buClr>
                <a:srgbClr val="FFCC00"/>
              </a:buClr>
              <a:buSzPct val="80000"/>
              <a:buFont typeface="Wingdings" panose="05000000000000000000" pitchFamily="2" charset="2"/>
              <a:buNone/>
            </a:pPr>
            <a:r>
              <a:rPr lang="en-US" sz="2400" b="1" i="1" dirty="0" smtClean="0">
                <a:solidFill>
                  <a:srgbClr val="FF0000"/>
                </a:solidFill>
                <a:latin typeface="Times  New Roman"/>
                <a:ea typeface="Courier New" panose="02070309020205020404" pitchFamily="49" charset="0"/>
                <a:cs typeface="Arial" panose="020B0604020202020204" pitchFamily="34" charset="0"/>
              </a:rPr>
              <a:t>M</a:t>
            </a:r>
            <a:r>
              <a:rPr lang="vi-VN" sz="2400" b="1" i="1" dirty="0" smtClean="0">
                <a:solidFill>
                  <a:srgbClr val="FF0000"/>
                </a:solidFill>
                <a:latin typeface="Times  New Roman"/>
                <a:ea typeface="Courier New" panose="02070309020205020404" pitchFamily="49" charset="0"/>
                <a:cs typeface="Arial" panose="020B0604020202020204" pitchFamily="34" charset="0"/>
              </a:rPr>
              <a:t>ột</a:t>
            </a:r>
            <a:r>
              <a:rPr lang="en-US" sz="2400" b="1" i="1" dirty="0" smtClean="0">
                <a:solidFill>
                  <a:srgbClr val="FF0000"/>
                </a:solidFill>
                <a:latin typeface="Times  New Roman"/>
                <a:ea typeface="Courier New" panose="02070309020205020404" pitchFamily="49" charset="0"/>
                <a:cs typeface="Arial" panose="020B0604020202020204" pitchFamily="34" charset="0"/>
              </a:rPr>
              <a:t> </a:t>
            </a:r>
            <a:r>
              <a:rPr lang="vi-VN" sz="2400" b="1" i="1" dirty="0">
                <a:solidFill>
                  <a:srgbClr val="FF0000"/>
                </a:solidFill>
                <a:latin typeface="Times  New Roman"/>
                <a:ea typeface="Courier New" panose="02070309020205020404" pitchFamily="49" charset="0"/>
                <a:cs typeface="Arial" panose="020B0604020202020204" pitchFamily="34" charset="0"/>
              </a:rPr>
              <a:t>số phi kim </a:t>
            </a:r>
            <a:r>
              <a:rPr lang="en-US" sz="2400" b="1" i="1" dirty="0" err="1" smtClean="0">
                <a:solidFill>
                  <a:srgbClr val="FF3300"/>
                </a:solidFill>
                <a:latin typeface="Times  New Roman"/>
                <a:cs typeface="Arial" panose="020B0604020202020204" pitchFamily="34" charset="0"/>
              </a:rPr>
              <a:t>có</a:t>
            </a:r>
            <a:r>
              <a:rPr lang="en-US" altLang="en-US" sz="2400" b="1" i="1" dirty="0" smtClean="0">
                <a:solidFill>
                  <a:srgbClr val="FF3300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altLang="en-US" sz="2400" b="1" i="1" dirty="0" err="1">
                <a:solidFill>
                  <a:srgbClr val="FF3300"/>
                </a:solidFill>
                <a:latin typeface="Times  New Roman"/>
                <a:cs typeface="Arial" panose="020B0604020202020204" pitchFamily="34" charset="0"/>
              </a:rPr>
              <a:t>phân</a:t>
            </a:r>
            <a:r>
              <a:rPr lang="en-US" altLang="en-US" sz="2400" b="1" i="1" dirty="0">
                <a:solidFill>
                  <a:srgbClr val="FF3300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altLang="en-US" sz="2400" b="1" i="1" dirty="0" err="1">
                <a:solidFill>
                  <a:srgbClr val="FF3300"/>
                </a:solidFill>
                <a:latin typeface="Times  New Roman"/>
                <a:cs typeface="Arial" panose="020B0604020202020204" pitchFamily="34" charset="0"/>
              </a:rPr>
              <a:t>tử</a:t>
            </a:r>
            <a:r>
              <a:rPr lang="en-US" altLang="en-US" sz="2400" b="1" i="1" dirty="0">
                <a:solidFill>
                  <a:srgbClr val="FF3300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altLang="en-US" sz="2400" b="1" i="1" dirty="0" err="1">
                <a:solidFill>
                  <a:srgbClr val="FF3300"/>
                </a:solidFill>
                <a:latin typeface="Times  New Roman"/>
                <a:cs typeface="Arial" panose="020B0604020202020204" pitchFamily="34" charset="0"/>
              </a:rPr>
              <a:t>gồm</a:t>
            </a:r>
            <a:r>
              <a:rPr lang="en-US" altLang="en-US" sz="2400" b="1" i="1" dirty="0">
                <a:solidFill>
                  <a:srgbClr val="FF3300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altLang="en-US" sz="2400" b="1" i="1" dirty="0" smtClean="0">
                <a:solidFill>
                  <a:srgbClr val="FF3300"/>
                </a:solidFill>
                <a:latin typeface="Times  New Roman"/>
                <a:cs typeface="Arial" panose="020B0604020202020204" pitchFamily="34" charset="0"/>
              </a:rPr>
              <a:t>2 hay 3 </a:t>
            </a:r>
            <a:r>
              <a:rPr lang="en-US" altLang="en-US" sz="2400" b="1" i="1" dirty="0" err="1">
                <a:solidFill>
                  <a:srgbClr val="FF3300"/>
                </a:solidFill>
                <a:latin typeface="Times  New Roman"/>
                <a:cs typeface="Arial" panose="020B0604020202020204" pitchFamily="34" charset="0"/>
              </a:rPr>
              <a:t>nguyên</a:t>
            </a:r>
            <a:r>
              <a:rPr lang="en-US" altLang="en-US" sz="2400" b="1" i="1" dirty="0">
                <a:solidFill>
                  <a:srgbClr val="FF3300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altLang="en-US" sz="2400" b="1" i="1" dirty="0" err="1">
                <a:solidFill>
                  <a:srgbClr val="FF3300"/>
                </a:solidFill>
                <a:latin typeface="Times  New Roman"/>
                <a:cs typeface="Arial" panose="020B0604020202020204" pitchFamily="34" charset="0"/>
              </a:rPr>
              <a:t>tử</a:t>
            </a:r>
            <a:r>
              <a:rPr lang="en-US" altLang="en-US" sz="2400" b="1" i="1" dirty="0">
                <a:solidFill>
                  <a:srgbClr val="FF3300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altLang="en-US" sz="2400" b="1" i="1" dirty="0" err="1" smtClean="0">
                <a:solidFill>
                  <a:srgbClr val="FF3300"/>
                </a:solidFill>
                <a:latin typeface="Times  New Roman"/>
                <a:cs typeface="Arial" panose="020B0604020202020204" pitchFamily="34" charset="0"/>
              </a:rPr>
              <a:t>liên</a:t>
            </a:r>
            <a:r>
              <a:rPr lang="en-US" altLang="en-US" sz="2400" b="1" i="1" dirty="0" smtClean="0">
                <a:solidFill>
                  <a:srgbClr val="FF3300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altLang="en-US" sz="2400" b="1" i="1" dirty="0" err="1">
                <a:solidFill>
                  <a:srgbClr val="FF3300"/>
                </a:solidFill>
                <a:latin typeface="Times  New Roman"/>
                <a:cs typeface="Arial" panose="020B0604020202020204" pitchFamily="34" charset="0"/>
              </a:rPr>
              <a:t>kết</a:t>
            </a:r>
            <a:r>
              <a:rPr lang="en-US" altLang="en-US" sz="2400" b="1" i="1" dirty="0">
                <a:solidFill>
                  <a:srgbClr val="FF3300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altLang="en-US" sz="2400" b="1" i="1" dirty="0" err="1">
                <a:solidFill>
                  <a:srgbClr val="FF3300"/>
                </a:solidFill>
                <a:latin typeface="Times  New Roman"/>
                <a:cs typeface="Arial" panose="020B0604020202020204" pitchFamily="34" charset="0"/>
              </a:rPr>
              <a:t>với</a:t>
            </a:r>
            <a:r>
              <a:rPr lang="en-US" altLang="en-US" sz="2400" b="1" i="1" dirty="0">
                <a:solidFill>
                  <a:srgbClr val="FF3300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altLang="en-US" sz="2400" b="1" i="1" dirty="0" err="1" smtClean="0">
                <a:solidFill>
                  <a:srgbClr val="FF3300"/>
                </a:solidFill>
                <a:latin typeface="Times  New Roman"/>
                <a:cs typeface="Arial" panose="020B0604020202020204" pitchFamily="34" charset="0"/>
              </a:rPr>
              <a:t>nhau</a:t>
            </a:r>
            <a:r>
              <a:rPr lang="en-US" altLang="en-US" sz="2400" b="1" i="1" dirty="0" smtClean="0">
                <a:solidFill>
                  <a:srgbClr val="FF3300"/>
                </a:solidFill>
                <a:latin typeface="Times  New Roman"/>
                <a:cs typeface="Arial" panose="020B0604020202020204" pitchFamily="34" charset="0"/>
              </a:rPr>
              <a:t>:</a:t>
            </a:r>
            <a:endParaRPr lang="en-US" altLang="en-US" sz="2400" b="1" i="1" dirty="0">
              <a:solidFill>
                <a:srgbClr val="FF3300"/>
              </a:solidFill>
              <a:latin typeface="Times  New Roman"/>
              <a:cs typeface="Arial" panose="020B0604020202020204" pitchFamily="34" charset="0"/>
            </a:endParaRPr>
          </a:p>
          <a:p>
            <a:pPr>
              <a:buClr>
                <a:srgbClr val="FFCC00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en-US" sz="2400" dirty="0">
                <a:solidFill>
                  <a:srgbClr val="000000"/>
                </a:solidFill>
                <a:latin typeface="Times  New Roman"/>
                <a:cs typeface="Arial" panose="020B0604020202020204" pitchFamily="34" charset="0"/>
              </a:rPr>
              <a:t>        </a:t>
            </a:r>
            <a:r>
              <a:rPr lang="en-US" altLang="en-US" sz="2400" b="1" dirty="0" err="1" smtClean="0">
                <a:solidFill>
                  <a:schemeClr val="tx1"/>
                </a:solidFill>
                <a:latin typeface="Times  New Roman"/>
                <a:cs typeface="Arial" panose="020B0604020202020204" pitchFamily="34" charset="0"/>
              </a:rPr>
              <a:t>Khi</a:t>
            </a:r>
            <a:r>
              <a:rPr lang="en-US" altLang="en-US" sz="2400" b="1" dirty="0" smtClean="0">
                <a:solidFill>
                  <a:schemeClr val="tx1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altLang="en-US" sz="2400" b="1" dirty="0" err="1" smtClean="0">
                <a:solidFill>
                  <a:schemeClr val="tx1"/>
                </a:solidFill>
                <a:latin typeface="Times  New Roman"/>
                <a:cs typeface="Arial" panose="020B0604020202020204" pitchFamily="34" charset="0"/>
              </a:rPr>
              <a:t>đó</a:t>
            </a:r>
            <a:r>
              <a:rPr lang="en-US" altLang="en-US" sz="2400" b="1" dirty="0" smtClean="0">
                <a:solidFill>
                  <a:schemeClr val="tx1"/>
                </a:solidFill>
                <a:latin typeface="Times  New Roman"/>
                <a:cs typeface="Arial" panose="020B0604020202020204" pitchFamily="34" charset="0"/>
              </a:rPr>
              <a:t> x = 2. CTHH A</a:t>
            </a:r>
            <a:r>
              <a:rPr lang="en-US" altLang="en-US" sz="2400" b="1" baseline="-25000" dirty="0" smtClean="0">
                <a:solidFill>
                  <a:schemeClr val="tx1"/>
                </a:solidFill>
                <a:latin typeface="Times  New Roman"/>
                <a:cs typeface="Arial" panose="020B0604020202020204" pitchFamily="34" charset="0"/>
              </a:rPr>
              <a:t>x</a:t>
            </a:r>
            <a:r>
              <a:rPr lang="en-US" altLang="en-US" sz="2400" b="1" dirty="0">
                <a:solidFill>
                  <a:schemeClr val="tx1"/>
                </a:solidFill>
                <a:latin typeface="Times  New Roman"/>
                <a:cs typeface="Arial" panose="020B0604020202020204" pitchFamily="34" charset="0"/>
              </a:rPr>
              <a:t>= </a:t>
            </a:r>
            <a:r>
              <a:rPr lang="en-US" altLang="en-US" sz="2400" b="1" dirty="0" smtClean="0">
                <a:solidFill>
                  <a:schemeClr val="tx1"/>
                </a:solidFill>
                <a:latin typeface="Times  New Roman"/>
                <a:cs typeface="Arial" panose="020B0604020202020204" pitchFamily="34" charset="0"/>
              </a:rPr>
              <a:t>A</a:t>
            </a:r>
            <a:r>
              <a:rPr lang="en-US" altLang="en-US" sz="2400" b="1" baseline="-25000" dirty="0" smtClean="0">
                <a:solidFill>
                  <a:schemeClr val="tx1"/>
                </a:solidFill>
                <a:latin typeface="Times  New Roman"/>
                <a:cs typeface="Arial" panose="020B0604020202020204" pitchFamily="34" charset="0"/>
              </a:rPr>
              <a:t>2</a:t>
            </a:r>
            <a:endParaRPr lang="en-US" altLang="en-US" sz="2400" b="1" dirty="0" smtClean="0">
              <a:solidFill>
                <a:schemeClr val="tx1"/>
              </a:solidFill>
              <a:latin typeface="Times  New Roman"/>
              <a:cs typeface="Arial" panose="020B0604020202020204" pitchFamily="34" charset="0"/>
            </a:endParaRPr>
          </a:p>
          <a:p>
            <a:pPr>
              <a:buClr>
                <a:srgbClr val="FFCC00"/>
              </a:buClr>
              <a:buSzPct val="80000"/>
            </a:pPr>
            <a:r>
              <a:rPr lang="en-US" altLang="en-US" sz="2400" b="1" dirty="0" smtClean="0">
                <a:solidFill>
                  <a:schemeClr val="tx1"/>
                </a:solidFill>
                <a:latin typeface="Times  New Roman"/>
                <a:cs typeface="Arial" panose="020B0604020202020204" pitchFamily="34" charset="0"/>
              </a:rPr>
              <a:t>	</a:t>
            </a:r>
            <a:r>
              <a:rPr lang="en-US" altLang="en-US" sz="2400" b="1" dirty="0">
                <a:solidFill>
                  <a:schemeClr val="tx1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altLang="en-US" sz="2400" b="1" dirty="0" smtClean="0">
                <a:solidFill>
                  <a:schemeClr val="tx1"/>
                </a:solidFill>
                <a:latin typeface="Times  New Roman"/>
                <a:cs typeface="Arial" panose="020B0604020202020204" pitchFamily="34" charset="0"/>
              </a:rPr>
              <a:t>        x </a:t>
            </a:r>
            <a:r>
              <a:rPr lang="en-US" altLang="en-US" sz="2400" b="1" dirty="0">
                <a:solidFill>
                  <a:schemeClr val="tx1"/>
                </a:solidFill>
                <a:latin typeface="Times  New Roman"/>
                <a:cs typeface="Arial" panose="020B0604020202020204" pitchFamily="34" charset="0"/>
              </a:rPr>
              <a:t>= </a:t>
            </a:r>
            <a:r>
              <a:rPr lang="en-US" altLang="en-US" sz="2400" b="1" dirty="0" smtClean="0">
                <a:solidFill>
                  <a:schemeClr val="tx1"/>
                </a:solidFill>
                <a:latin typeface="Times  New Roman"/>
                <a:cs typeface="Arial" panose="020B0604020202020204" pitchFamily="34" charset="0"/>
              </a:rPr>
              <a:t>3. </a:t>
            </a:r>
            <a:r>
              <a:rPr lang="en-US" altLang="en-US" sz="2400" b="1" dirty="0">
                <a:solidFill>
                  <a:schemeClr val="tx1"/>
                </a:solidFill>
                <a:latin typeface="Times  New Roman"/>
                <a:cs typeface="Arial" panose="020B0604020202020204" pitchFamily="34" charset="0"/>
              </a:rPr>
              <a:t>CTHH A</a:t>
            </a:r>
            <a:r>
              <a:rPr lang="en-US" altLang="en-US" sz="2400" b="1" baseline="-25000" dirty="0">
                <a:solidFill>
                  <a:schemeClr val="tx1"/>
                </a:solidFill>
                <a:latin typeface="Times  New Roman"/>
                <a:cs typeface="Arial" panose="020B0604020202020204" pitchFamily="34" charset="0"/>
              </a:rPr>
              <a:t>x</a:t>
            </a:r>
            <a:r>
              <a:rPr lang="en-US" altLang="en-US" sz="2400" b="1" dirty="0">
                <a:solidFill>
                  <a:schemeClr val="tx1"/>
                </a:solidFill>
                <a:latin typeface="Times  New Roman"/>
                <a:cs typeface="Arial" panose="020B0604020202020204" pitchFamily="34" charset="0"/>
              </a:rPr>
              <a:t>= </a:t>
            </a:r>
            <a:r>
              <a:rPr lang="en-US" altLang="en-US" sz="2400" b="1" dirty="0" smtClean="0">
                <a:solidFill>
                  <a:schemeClr val="tx1"/>
                </a:solidFill>
                <a:latin typeface="Times  New Roman"/>
                <a:cs typeface="Arial" panose="020B0604020202020204" pitchFamily="34" charset="0"/>
              </a:rPr>
              <a:t>A</a:t>
            </a:r>
            <a:r>
              <a:rPr lang="en-US" altLang="en-US" sz="2400" b="1" baseline="-25000" dirty="0" smtClean="0">
                <a:solidFill>
                  <a:schemeClr val="tx1"/>
                </a:solidFill>
                <a:latin typeface="Times  New Roman"/>
                <a:cs typeface="Arial" panose="020B0604020202020204" pitchFamily="34" charset="0"/>
              </a:rPr>
              <a:t>3</a:t>
            </a:r>
          </a:p>
          <a:p>
            <a:pPr>
              <a:buClr>
                <a:srgbClr val="FFCC00"/>
              </a:buClr>
              <a:buSzPct val="80000"/>
            </a:pPr>
            <a:r>
              <a:rPr lang="vi-VN" sz="2400" i="1" u="sng" dirty="0">
                <a:solidFill>
                  <a:srgbClr val="FF0000"/>
                </a:solidFill>
                <a:latin typeface="Times  New Roman"/>
                <a:cs typeface="Arial" panose="020B0604020202020204" pitchFamily="34" charset="0"/>
              </a:rPr>
              <a:t>Ví dụ: </a:t>
            </a:r>
            <a:r>
              <a:rPr lang="vi-VN" sz="2400" dirty="0">
                <a:solidFill>
                  <a:schemeClr val="tx1"/>
                </a:solidFill>
                <a:latin typeface="Times  New Roman"/>
                <a:cs typeface="Arial" panose="020B0604020202020204" pitchFamily="34" charset="0"/>
              </a:rPr>
              <a:t>Công thức hoá học của hydrogen là H</a:t>
            </a:r>
            <a:r>
              <a:rPr lang="vi-VN" sz="2400" baseline="-25000" dirty="0">
                <a:solidFill>
                  <a:schemeClr val="tx1"/>
                </a:solidFill>
                <a:latin typeface="Times  New Roman"/>
                <a:cs typeface="Arial" panose="020B0604020202020204" pitchFamily="34" charset="0"/>
              </a:rPr>
              <a:t>2</a:t>
            </a:r>
            <a:r>
              <a:rPr lang="vi-VN" sz="2400" dirty="0">
                <a:solidFill>
                  <a:schemeClr val="tx1"/>
                </a:solidFill>
                <a:latin typeface="Times  New Roman"/>
                <a:cs typeface="Arial" panose="020B0604020202020204" pitchFamily="34" charset="0"/>
              </a:rPr>
              <a:t>, oxygen là O</a:t>
            </a:r>
            <a:r>
              <a:rPr lang="vi-VN" sz="2400" baseline="-25000" dirty="0">
                <a:solidFill>
                  <a:schemeClr val="tx1"/>
                </a:solidFill>
                <a:latin typeface="Times  New Roman"/>
                <a:cs typeface="Arial" panose="020B0604020202020204" pitchFamily="34" charset="0"/>
              </a:rPr>
              <a:t>2</a:t>
            </a:r>
            <a:r>
              <a:rPr lang="en-US" sz="2400" dirty="0">
                <a:solidFill>
                  <a:schemeClr val="tx1"/>
                </a:solidFill>
                <a:latin typeface="Times  New Roman"/>
                <a:cs typeface="Arial" panose="020B0604020202020204" pitchFamily="34" charset="0"/>
              </a:rPr>
              <a:t> hay </a:t>
            </a:r>
            <a:r>
              <a:rPr lang="vi-VN" sz="2400" dirty="0">
                <a:solidFill>
                  <a:schemeClr val="tx1"/>
                </a:solidFill>
                <a:latin typeface="Times  New Roman"/>
                <a:cs typeface="Arial" panose="020B0604020202020204" pitchFamily="34" charset="0"/>
              </a:rPr>
              <a:t>ozone là O</a:t>
            </a:r>
            <a:r>
              <a:rPr lang="vi-VN" sz="2400" baseline="-25000" dirty="0">
                <a:solidFill>
                  <a:schemeClr val="tx1"/>
                </a:solidFill>
                <a:latin typeface="Times  New Roman"/>
                <a:cs typeface="Arial" panose="020B0604020202020204" pitchFamily="34" charset="0"/>
              </a:rPr>
              <a:t>3</a:t>
            </a:r>
            <a:r>
              <a:rPr lang="vi-VN" sz="2400" dirty="0">
                <a:solidFill>
                  <a:schemeClr val="tx1"/>
                </a:solidFill>
                <a:latin typeface="Times  New Roman"/>
                <a:cs typeface="Arial" panose="020B0604020202020204" pitchFamily="34" charset="0"/>
              </a:rPr>
              <a:t>...</a:t>
            </a:r>
          </a:p>
          <a:p>
            <a:pPr>
              <a:buClr>
                <a:srgbClr val="FFCC00"/>
              </a:buClr>
              <a:buSzPct val="80000"/>
            </a:pPr>
            <a:endParaRPr lang="en-US" altLang="en-US" sz="2400" b="1" baseline="-25000" dirty="0" smtClean="0">
              <a:solidFill>
                <a:schemeClr val="tx1"/>
              </a:solidFill>
              <a:latin typeface="Times  New Roman"/>
              <a:cs typeface="Arial" panose="020B0604020202020204" pitchFamily="34" charset="0"/>
            </a:endParaRPr>
          </a:p>
          <a:p>
            <a:pPr>
              <a:buClr>
                <a:srgbClr val="FFCC00"/>
              </a:buClr>
              <a:buSzPct val="80000"/>
            </a:pPr>
            <a:endParaRPr lang="en-US" altLang="en-US" sz="2400" b="1" dirty="0" smtClean="0">
              <a:solidFill>
                <a:schemeClr val="tx1"/>
              </a:solidFill>
              <a:latin typeface="Times  New Roman"/>
              <a:cs typeface="Arial" panose="020B0604020202020204" pitchFamily="34" charset="0"/>
            </a:endParaRPr>
          </a:p>
          <a:p>
            <a:pPr>
              <a:buClr>
                <a:srgbClr val="FFCC00"/>
              </a:buClr>
              <a:buSzPct val="80000"/>
              <a:buFont typeface="Wingdings" panose="05000000000000000000" pitchFamily="2" charset="2"/>
              <a:buNone/>
            </a:pPr>
            <a:endParaRPr lang="en-US" altLang="en-US" sz="2800" b="1" dirty="0">
              <a:solidFill>
                <a:schemeClr val="tx1"/>
              </a:solidFill>
              <a:latin typeface="Times  New Roman"/>
              <a:cs typeface="Arial" panose="020B0604020202020204" pitchFamily="34" charset="0"/>
            </a:endParaRPr>
          </a:p>
          <a:p>
            <a:pPr algn="ctr"/>
            <a:endParaRPr lang="en-US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xmlns="" id="{E01ABDF1-9CEA-4E85-BCFF-71288E3C344C}"/>
              </a:ext>
            </a:extLst>
          </p:cNvPr>
          <p:cNvSpPr/>
          <p:nvPr/>
        </p:nvSpPr>
        <p:spPr>
          <a:xfrm>
            <a:off x="1802824" y="2684296"/>
            <a:ext cx="438151" cy="35418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752727" y="3933825"/>
            <a:ext cx="775732" cy="2897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  <a:latin typeface="Times  New Roman"/>
              </a:rPr>
              <a:t>Đồng</a:t>
            </a:r>
            <a:endParaRPr lang="en-US" dirty="0">
              <a:solidFill>
                <a:schemeClr val="tx1"/>
              </a:solidFill>
              <a:latin typeface="Times  New Roman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="" xmlns:a16="http://schemas.microsoft.com/office/drawing/2014/main" id="{1471B444-7CE5-4A61-8875-C2CDEF4368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2348" y="14749"/>
            <a:ext cx="1065589" cy="870561"/>
          </a:xfrm>
          <a:prstGeom prst="rect">
            <a:avLst/>
          </a:prstGeom>
        </p:spPr>
      </p:pic>
      <p:pic>
        <p:nvPicPr>
          <p:cNvPr id="1026" name="Picture 2" descr="C:\Users\Admin\Desktop\nuo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647" y="4433130"/>
            <a:ext cx="3400607" cy="2300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tangle 22"/>
          <p:cNvSpPr/>
          <p:nvPr/>
        </p:nvSpPr>
        <p:spPr>
          <a:xfrm>
            <a:off x="2379306" y="6418416"/>
            <a:ext cx="1236947" cy="2897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Times  New Roman"/>
              </a:rPr>
              <a:t>Hydrogen</a:t>
            </a:r>
            <a:endParaRPr lang="en-US" dirty="0">
              <a:solidFill>
                <a:schemeClr val="tx1"/>
              </a:solidFill>
              <a:latin typeface="Times  New Roman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xmlns="" id="{E01ABDF1-9CEA-4E85-BCFF-71288E3C344C}"/>
              </a:ext>
            </a:extLst>
          </p:cNvPr>
          <p:cNvSpPr/>
          <p:nvPr/>
        </p:nvSpPr>
        <p:spPr>
          <a:xfrm rot="20686017">
            <a:off x="381493" y="4849438"/>
            <a:ext cx="684523" cy="1013187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747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7" grpId="0" animBg="1"/>
      <p:bldP spid="8" grpId="0" animBg="1"/>
      <p:bldP spid="9" grpId="0"/>
      <p:bldP spid="18" grpId="0" animBg="1"/>
      <p:bldP spid="20" grpId="0" animBg="1"/>
      <p:bldP spid="21" grpId="0" animBg="1"/>
      <p:bldP spid="22" grpId="0" animBg="1"/>
      <p:bldP spid="2" grpId="0"/>
      <p:bldP spid="23" grpId="0"/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xmlns="" id="{EB9A625A-3766-4E64-94B8-A6234F9043CE}"/>
              </a:ext>
            </a:extLst>
          </p:cNvPr>
          <p:cNvSpPr/>
          <p:nvPr/>
        </p:nvSpPr>
        <p:spPr>
          <a:xfrm>
            <a:off x="837689" y="898962"/>
            <a:ext cx="7063191" cy="708416"/>
          </a:xfrm>
          <a:prstGeom prst="round2Diag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200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* Công thức hoá học của hợp chất</a:t>
            </a:r>
          </a:p>
        </p:txBody>
      </p:sp>
      <p:sp>
        <p:nvSpPr>
          <p:cNvPr id="3" name="Rectangle 43">
            <a:extLst>
              <a:ext uri="{FF2B5EF4-FFF2-40B4-BE49-F238E27FC236}">
                <a16:creationId xmlns:a16="http://schemas.microsoft.com/office/drawing/2014/main" xmlns="" id="{410C4768-4F88-46CE-B756-27BA3BA814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5357" y="2335192"/>
            <a:ext cx="5567875" cy="623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70" tIns="34286" rIns="68570" bIns="3428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600" b="1" dirty="0" err="1" smtClean="0">
                <a:solidFill>
                  <a:srgbClr val="0033CC"/>
                </a:solidFill>
                <a:latin typeface="Times  New Roman"/>
                <a:cs typeface="Arial" panose="020B0604020202020204" pitchFamily="34" charset="0"/>
              </a:rPr>
              <a:t>Dạng</a:t>
            </a:r>
            <a:r>
              <a:rPr lang="en-US" altLang="en-US" sz="3600" b="1" dirty="0" smtClean="0">
                <a:solidFill>
                  <a:srgbClr val="0033CC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0033CC"/>
                </a:solidFill>
                <a:latin typeface="Times  New Roman"/>
                <a:cs typeface="Arial" panose="020B0604020202020204" pitchFamily="34" charset="0"/>
              </a:rPr>
              <a:t>chung</a:t>
            </a:r>
            <a:r>
              <a:rPr lang="en-US" altLang="en-US" sz="3600" b="1" dirty="0">
                <a:solidFill>
                  <a:srgbClr val="0033CC"/>
                </a:solidFill>
                <a:latin typeface="Times  New Roman"/>
                <a:cs typeface="Arial" panose="020B0604020202020204" pitchFamily="34" charset="0"/>
              </a:rPr>
              <a:t> :  </a:t>
            </a:r>
            <a:r>
              <a:rPr lang="en-US" altLang="en-US" sz="3600" b="1" dirty="0">
                <a:solidFill>
                  <a:srgbClr val="CC0099"/>
                </a:solidFill>
                <a:latin typeface="Times  New Roman"/>
                <a:cs typeface="Arial" panose="020B0604020202020204" pitchFamily="34" charset="0"/>
              </a:rPr>
              <a:t>A</a:t>
            </a:r>
            <a:r>
              <a:rPr lang="en-US" altLang="en-US" sz="3600" b="1" baseline="-25000" dirty="0">
                <a:solidFill>
                  <a:srgbClr val="FF0000"/>
                </a:solidFill>
                <a:latin typeface="Times  New Roman"/>
                <a:cs typeface="Arial" panose="020B0604020202020204" pitchFamily="34" charset="0"/>
              </a:rPr>
              <a:t>x</a:t>
            </a:r>
            <a:r>
              <a:rPr lang="en-US" altLang="en-US" sz="3600" b="1" dirty="0">
                <a:solidFill>
                  <a:srgbClr val="CC0099"/>
                </a:solidFill>
                <a:latin typeface="Times  New Roman"/>
                <a:cs typeface="Arial" panose="020B0604020202020204" pitchFamily="34" charset="0"/>
              </a:rPr>
              <a:t> B</a:t>
            </a:r>
            <a:r>
              <a:rPr lang="en-US" altLang="en-US" sz="3600" b="1" baseline="-25000" dirty="0">
                <a:solidFill>
                  <a:srgbClr val="FF0000"/>
                </a:solidFill>
                <a:latin typeface="Times  New Roman"/>
                <a:cs typeface="Arial" panose="020B0604020202020204" pitchFamily="34" charset="0"/>
              </a:rPr>
              <a:t>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B923ADA-D3B1-4ABE-92B6-F784C037A10D}"/>
              </a:ext>
            </a:extLst>
          </p:cNvPr>
          <p:cNvSpPr txBox="1"/>
          <p:nvPr/>
        </p:nvSpPr>
        <p:spPr>
          <a:xfrm>
            <a:off x="3041782" y="1655005"/>
            <a:ext cx="4730620" cy="523220"/>
          </a:xfrm>
          <a:prstGeom prst="rect">
            <a:avLst/>
          </a:prstGeom>
          <a:noFill/>
          <a:ln>
            <a:solidFill>
              <a:srgbClr val="FFFF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9900CC"/>
                </a:solidFill>
                <a:latin typeface="Times  New Roman"/>
                <a:cs typeface="Arial" panose="020B0604020202020204" pitchFamily="34" charset="0"/>
              </a:rPr>
              <a:t>Kí</a:t>
            </a:r>
            <a:r>
              <a:rPr lang="en-US" sz="2800" dirty="0">
                <a:solidFill>
                  <a:srgbClr val="9900CC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9900CC"/>
                </a:solidFill>
                <a:latin typeface="Times  New Roman"/>
                <a:cs typeface="Arial" panose="020B0604020202020204" pitchFamily="34" charset="0"/>
              </a:rPr>
              <a:t>hiệu</a:t>
            </a:r>
            <a:r>
              <a:rPr lang="en-US" sz="2800" dirty="0">
                <a:solidFill>
                  <a:srgbClr val="9900CC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9900CC"/>
                </a:solidFill>
                <a:latin typeface="Times  New Roman"/>
                <a:cs typeface="Arial" panose="020B0604020202020204" pitchFamily="34" charset="0"/>
              </a:rPr>
              <a:t>hoá</a:t>
            </a:r>
            <a:r>
              <a:rPr lang="en-US" sz="2800" dirty="0" smtClean="0">
                <a:solidFill>
                  <a:srgbClr val="9900CC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9900CC"/>
                </a:solidFill>
                <a:latin typeface="Times  New Roman"/>
                <a:cs typeface="Arial" panose="020B0604020202020204" pitchFamily="34" charset="0"/>
              </a:rPr>
              <a:t>học</a:t>
            </a:r>
            <a:r>
              <a:rPr lang="en-US" sz="2800" dirty="0" smtClean="0">
                <a:solidFill>
                  <a:srgbClr val="9900CC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9900CC"/>
                </a:solidFill>
                <a:latin typeface="Times  New Roman"/>
                <a:cs typeface="Arial" panose="020B0604020202020204" pitchFamily="34" charset="0"/>
              </a:rPr>
              <a:t>nguyên</a:t>
            </a:r>
            <a:r>
              <a:rPr lang="en-US" sz="2800" dirty="0" smtClean="0">
                <a:solidFill>
                  <a:srgbClr val="9900CC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9900CC"/>
                </a:solidFill>
                <a:latin typeface="Times  New Roman"/>
                <a:cs typeface="Arial" panose="020B0604020202020204" pitchFamily="34" charset="0"/>
              </a:rPr>
              <a:t>tố</a:t>
            </a:r>
            <a:endParaRPr lang="vi-VN" sz="2800" dirty="0">
              <a:solidFill>
                <a:srgbClr val="9900CC"/>
              </a:solidFill>
              <a:latin typeface="Times  New Roman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0CA2B15-D960-4C64-BC6B-2574233AD30F}"/>
              </a:ext>
            </a:extLst>
          </p:cNvPr>
          <p:cNvSpPr txBox="1"/>
          <p:nvPr/>
        </p:nvSpPr>
        <p:spPr>
          <a:xfrm>
            <a:off x="2987588" y="3467955"/>
            <a:ext cx="5687449" cy="523220"/>
          </a:xfrm>
          <a:prstGeom prst="rect">
            <a:avLst/>
          </a:prstGeom>
          <a:noFill/>
          <a:ln>
            <a:solidFill>
              <a:srgbClr val="FFFF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 New Roman"/>
                <a:cs typeface="Arial" panose="020B0604020202020204" pitchFamily="34" charset="0"/>
              </a:rPr>
              <a:t>Chỉ</a:t>
            </a:r>
            <a:r>
              <a:rPr lang="en-US" sz="2800" dirty="0">
                <a:solidFill>
                  <a:srgbClr val="FF0000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 New Roman"/>
                <a:cs typeface="Arial" panose="020B0604020202020204" pitchFamily="34" charset="0"/>
              </a:rPr>
              <a:t>số</a:t>
            </a:r>
            <a:r>
              <a:rPr lang="en-US" sz="2800" dirty="0" smtClean="0">
                <a:solidFill>
                  <a:srgbClr val="FF0000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 New Roman"/>
                <a:cs typeface="Arial" panose="020B0604020202020204" pitchFamily="34" charset="0"/>
              </a:rPr>
              <a:t>nguyên</a:t>
            </a:r>
            <a:r>
              <a:rPr lang="en-US" sz="2800" dirty="0" smtClean="0">
                <a:solidFill>
                  <a:srgbClr val="FF0000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 New Roman"/>
                <a:cs typeface="Arial" panose="020B0604020202020204" pitchFamily="34" charset="0"/>
              </a:rPr>
              <a:t>tử</a:t>
            </a:r>
            <a:r>
              <a:rPr lang="en-US" sz="2800" dirty="0" smtClean="0">
                <a:solidFill>
                  <a:srgbClr val="FF0000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 New Roman"/>
                <a:cs typeface="Arial" panose="020B0604020202020204" pitchFamily="34" charset="0"/>
              </a:rPr>
              <a:t>của</a:t>
            </a:r>
            <a:r>
              <a:rPr lang="en-US" sz="2800" dirty="0" smtClean="0">
                <a:solidFill>
                  <a:srgbClr val="FF0000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 New Roman"/>
                <a:cs typeface="Arial" panose="020B0604020202020204" pitchFamily="34" charset="0"/>
              </a:rPr>
              <a:t>nguyên</a:t>
            </a:r>
            <a:r>
              <a:rPr lang="en-US" sz="2800" dirty="0" smtClean="0">
                <a:solidFill>
                  <a:srgbClr val="FF0000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 New Roman"/>
                <a:cs typeface="Arial" panose="020B0604020202020204" pitchFamily="34" charset="0"/>
              </a:rPr>
              <a:t>tố</a:t>
            </a:r>
            <a:endParaRPr lang="vi-VN" sz="2800" dirty="0">
              <a:solidFill>
                <a:srgbClr val="FF0000"/>
              </a:solidFill>
              <a:latin typeface="Times  New Roman"/>
              <a:cs typeface="Arial" panose="020B0604020202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C35D0D37-F90C-4274-B593-E57941DDB5EA}"/>
              </a:ext>
            </a:extLst>
          </p:cNvPr>
          <p:cNvGrpSpPr/>
          <p:nvPr/>
        </p:nvGrpSpPr>
        <p:grpSpPr>
          <a:xfrm>
            <a:off x="7772401" y="1747171"/>
            <a:ext cx="2047875" cy="611957"/>
            <a:chOff x="4354548" y="2791225"/>
            <a:chExt cx="2675391" cy="61195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xmlns="" id="{9ECE8681-D3FD-45FB-977B-C58306FFE2D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54548" y="2791225"/>
              <a:ext cx="2675391" cy="22470"/>
            </a:xfrm>
            <a:prstGeom prst="line">
              <a:avLst/>
            </a:prstGeom>
            <a:ln w="3810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xmlns="" id="{19B82EE6-0DF2-44EF-8156-0ACD57EF425C}"/>
                </a:ext>
              </a:extLst>
            </p:cNvPr>
            <p:cNvCxnSpPr/>
            <p:nvPr/>
          </p:nvCxnSpPr>
          <p:spPr>
            <a:xfrm>
              <a:off x="7019779" y="2813696"/>
              <a:ext cx="0" cy="58572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xmlns="" id="{677A9123-DFAC-48AD-B4BD-C76F47FB7E3D}"/>
                </a:ext>
              </a:extLst>
            </p:cNvPr>
            <p:cNvCxnSpPr/>
            <p:nvPr/>
          </p:nvCxnSpPr>
          <p:spPr>
            <a:xfrm>
              <a:off x="6110069" y="2809940"/>
              <a:ext cx="0" cy="593242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C1D38952-F1C0-44F7-9EFE-347F36A447A4}"/>
              </a:ext>
            </a:extLst>
          </p:cNvPr>
          <p:cNvGrpSpPr/>
          <p:nvPr/>
        </p:nvGrpSpPr>
        <p:grpSpPr>
          <a:xfrm>
            <a:off x="8126959" y="3229175"/>
            <a:ext cx="1781556" cy="524328"/>
            <a:chOff x="4712677" y="4502590"/>
            <a:chExt cx="2883877" cy="524328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xmlns="" id="{A47547B0-40E9-4A8C-990F-2EEE0FD7E772}"/>
                </a:ext>
              </a:extLst>
            </p:cNvPr>
            <p:cNvCxnSpPr/>
            <p:nvPr/>
          </p:nvCxnSpPr>
          <p:spPr>
            <a:xfrm>
              <a:off x="4712677" y="5026918"/>
              <a:ext cx="2883877" cy="0"/>
            </a:xfrm>
            <a:prstGeom prst="line">
              <a:avLst/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xmlns="" id="{60EB6E11-8ECF-43C5-A649-C82B159A2A9C}"/>
                </a:ext>
              </a:extLst>
            </p:cNvPr>
            <p:cNvCxnSpPr/>
            <p:nvPr/>
          </p:nvCxnSpPr>
          <p:spPr>
            <a:xfrm flipV="1">
              <a:off x="7582486" y="4502590"/>
              <a:ext cx="0" cy="524328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xmlns="" id="{9B7529FB-E75A-496B-8A40-CD1793CB2F77}"/>
                </a:ext>
              </a:extLst>
            </p:cNvPr>
            <p:cNvCxnSpPr/>
            <p:nvPr/>
          </p:nvCxnSpPr>
          <p:spPr>
            <a:xfrm flipV="1">
              <a:off x="6822831" y="4502590"/>
              <a:ext cx="0" cy="524328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Rectangle 8">
            <a:extLst>
              <a:ext uri="{FF2B5EF4-FFF2-40B4-BE49-F238E27FC236}">
                <a16:creationId xmlns:a16="http://schemas.microsoft.com/office/drawing/2014/main" xmlns="" id="{54324293-84D1-4672-ADF7-553E3115EA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8891" y="5257867"/>
            <a:ext cx="7658637" cy="931016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txBody>
          <a:bodyPr wrap="square" lIns="68570" tIns="34286" rIns="68570" bIns="34286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u="sng" dirty="0" err="1">
                <a:solidFill>
                  <a:srgbClr val="660066"/>
                </a:solidFill>
                <a:latin typeface="Times  New Roman"/>
                <a:cs typeface="Arial" panose="020B0604020202020204" pitchFamily="34" charset="0"/>
              </a:rPr>
              <a:t>Lưu</a:t>
            </a:r>
            <a:r>
              <a:rPr lang="en-US" altLang="en-US" sz="2800" b="1" u="sng" dirty="0">
                <a:solidFill>
                  <a:srgbClr val="660066"/>
                </a:solidFill>
                <a:latin typeface="Times  New Roman"/>
                <a:cs typeface="Arial" panose="020B0604020202020204" pitchFamily="34" charset="0"/>
              </a:rPr>
              <a:t> ý</a:t>
            </a:r>
            <a:r>
              <a:rPr lang="en-US" altLang="en-US" sz="2800" b="1" dirty="0">
                <a:solidFill>
                  <a:srgbClr val="660066"/>
                </a:solidFill>
                <a:latin typeface="Times  New Roman"/>
                <a:cs typeface="Arial" panose="020B0604020202020204" pitchFamily="34" charset="0"/>
              </a:rPr>
              <a:t>:  </a:t>
            </a:r>
            <a:r>
              <a:rPr lang="en-US" altLang="en-US" sz="2800" dirty="0" smtClean="0">
                <a:solidFill>
                  <a:srgbClr val="660066"/>
                </a:solidFill>
                <a:latin typeface="Times  New Roman"/>
                <a:cs typeface="Arial" panose="020B0604020202020204" pitchFamily="34" charset="0"/>
              </a:rPr>
              <a:t>- </a:t>
            </a:r>
            <a:r>
              <a:rPr lang="en-US" altLang="en-US" sz="2800" dirty="0" err="1" smtClean="0">
                <a:solidFill>
                  <a:srgbClr val="660066"/>
                </a:solidFill>
                <a:latin typeface="Times  New Roman"/>
                <a:cs typeface="Arial" panose="020B0604020202020204" pitchFamily="34" charset="0"/>
              </a:rPr>
              <a:t>Chỉ</a:t>
            </a:r>
            <a:r>
              <a:rPr lang="en-US" altLang="en-US" sz="2800" dirty="0" smtClean="0">
                <a:solidFill>
                  <a:srgbClr val="660066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solidFill>
                  <a:srgbClr val="660066"/>
                </a:solidFill>
                <a:latin typeface="Times  New Roman"/>
                <a:cs typeface="Arial" panose="020B0604020202020204" pitchFamily="34" charset="0"/>
              </a:rPr>
              <a:t>số</a:t>
            </a:r>
            <a:r>
              <a:rPr lang="en-US" altLang="en-US" sz="2800" dirty="0" smtClean="0">
                <a:solidFill>
                  <a:srgbClr val="660066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solidFill>
                  <a:srgbClr val="660066"/>
                </a:solidFill>
                <a:latin typeface="Times  New Roman"/>
                <a:cs typeface="Arial" panose="020B0604020202020204" pitchFamily="34" charset="0"/>
              </a:rPr>
              <a:t>dưới</a:t>
            </a:r>
            <a:r>
              <a:rPr lang="en-US" altLang="en-US" sz="2800" dirty="0" smtClean="0">
                <a:solidFill>
                  <a:srgbClr val="660066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solidFill>
                  <a:srgbClr val="660066"/>
                </a:solidFill>
                <a:latin typeface="Times  New Roman"/>
                <a:cs typeface="Arial" panose="020B0604020202020204" pitchFamily="34" charset="0"/>
              </a:rPr>
              <a:t>chân</a:t>
            </a:r>
            <a:r>
              <a:rPr lang="en-US" altLang="en-US" sz="2800" dirty="0" smtClean="0">
                <a:solidFill>
                  <a:srgbClr val="660066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solidFill>
                  <a:srgbClr val="660066"/>
                </a:solidFill>
                <a:latin typeface="Times  New Roman"/>
                <a:cs typeface="Arial" panose="020B0604020202020204" pitchFamily="34" charset="0"/>
              </a:rPr>
              <a:t>là</a:t>
            </a:r>
            <a:r>
              <a:rPr lang="en-US" altLang="en-US" sz="2800" dirty="0" smtClean="0">
                <a:solidFill>
                  <a:srgbClr val="660066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solidFill>
                  <a:srgbClr val="660066"/>
                </a:solidFill>
                <a:latin typeface="Times  New Roman"/>
                <a:cs typeface="Arial" panose="020B0604020202020204" pitchFamily="34" charset="0"/>
              </a:rPr>
              <a:t>số</a:t>
            </a:r>
            <a:r>
              <a:rPr lang="en-US" altLang="en-US" sz="2800" dirty="0" smtClean="0">
                <a:solidFill>
                  <a:srgbClr val="660066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solidFill>
                  <a:srgbClr val="660066"/>
                </a:solidFill>
                <a:latin typeface="Times  New Roman"/>
                <a:cs typeface="Arial" panose="020B0604020202020204" pitchFamily="34" charset="0"/>
              </a:rPr>
              <a:t>nguyên</a:t>
            </a:r>
            <a:r>
              <a:rPr lang="en-US" altLang="en-US" sz="2800" dirty="0" smtClean="0">
                <a:solidFill>
                  <a:srgbClr val="660066"/>
                </a:solidFill>
                <a:latin typeface="Times  New Roman"/>
                <a:cs typeface="Arial" panose="020B0604020202020204" pitchFamily="34" charset="0"/>
              </a:rPr>
              <a:t>.</a:t>
            </a:r>
          </a:p>
          <a:p>
            <a:pPr eaLnBrk="1" hangingPunct="1"/>
            <a:r>
              <a:rPr lang="en-US" altLang="en-US" sz="2800" dirty="0" smtClean="0">
                <a:solidFill>
                  <a:srgbClr val="660066"/>
                </a:solidFill>
                <a:latin typeface="Times  New Roman"/>
                <a:cs typeface="Arial" panose="020B0604020202020204" pitchFamily="34" charset="0"/>
              </a:rPr>
              <a:t>	    - </a:t>
            </a:r>
            <a:r>
              <a:rPr lang="vi-VN" altLang="en-US" sz="2800" dirty="0" smtClean="0">
                <a:solidFill>
                  <a:srgbClr val="660066"/>
                </a:solidFill>
                <a:latin typeface="Times  New Roman"/>
                <a:cs typeface="Arial" panose="020B0604020202020204" pitchFamily="34" charset="0"/>
              </a:rPr>
              <a:t>Quy </a:t>
            </a:r>
            <a:r>
              <a:rPr lang="vi-VN" altLang="en-US" sz="2800" dirty="0">
                <a:solidFill>
                  <a:srgbClr val="660066"/>
                </a:solidFill>
                <a:latin typeface="Times  New Roman"/>
                <a:cs typeface="Arial" panose="020B0604020202020204" pitchFamily="34" charset="0"/>
              </a:rPr>
              <a:t>ước </a:t>
            </a:r>
            <a:r>
              <a:rPr lang="en-US" altLang="en-US" sz="2800" dirty="0" smtClean="0">
                <a:solidFill>
                  <a:srgbClr val="660066"/>
                </a:solidFill>
                <a:latin typeface="Times  New Roman"/>
                <a:cs typeface="Arial" panose="020B0604020202020204" pitchFamily="34" charset="0"/>
              </a:rPr>
              <a:t>x=1,y =</a:t>
            </a:r>
            <a:r>
              <a:rPr lang="vi-VN" altLang="en-US" sz="2800" dirty="0" smtClean="0">
                <a:solidFill>
                  <a:srgbClr val="660066"/>
                </a:solidFill>
                <a:latin typeface="Times  New Roman"/>
                <a:cs typeface="Arial" panose="020B0604020202020204" pitchFamily="34" charset="0"/>
              </a:rPr>
              <a:t>1 </a:t>
            </a:r>
            <a:r>
              <a:rPr lang="vi-VN" altLang="en-US" sz="2800" dirty="0">
                <a:solidFill>
                  <a:srgbClr val="660066"/>
                </a:solidFill>
                <a:latin typeface="Times  New Roman"/>
                <a:cs typeface="Arial" panose="020B0604020202020204" pitchFamily="34" charset="0"/>
              </a:rPr>
              <a:t>không ghi.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24292083-4585-4048-A5C1-EE0523181223}"/>
              </a:ext>
            </a:extLst>
          </p:cNvPr>
          <p:cNvSpPr txBox="1"/>
          <p:nvPr/>
        </p:nvSpPr>
        <p:spPr>
          <a:xfrm>
            <a:off x="2749760" y="4203941"/>
            <a:ext cx="93707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i="1" u="sng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Ví dụ: </a:t>
            </a:r>
            <a:r>
              <a:rPr lang="vi-VN" sz="2800" dirty="0">
                <a:latin typeface="+mj-lt"/>
                <a:cs typeface="Arial" panose="020B0604020202020204" pitchFamily="34" charset="0"/>
              </a:rPr>
              <a:t>Công thức hoá học của </a:t>
            </a:r>
            <a:r>
              <a:rPr lang="en-US" sz="2800" dirty="0" err="1" smtClean="0">
                <a:latin typeface="+mj-lt"/>
                <a:cs typeface="Arial" panose="020B0604020202020204" pitchFamily="34" charset="0"/>
              </a:rPr>
              <a:t>nước</a:t>
            </a:r>
            <a:r>
              <a:rPr lang="en-US" sz="28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vi-VN" sz="2800" dirty="0" smtClean="0">
                <a:latin typeface="+mj-lt"/>
                <a:cs typeface="Arial" panose="020B0604020202020204" pitchFamily="34" charset="0"/>
              </a:rPr>
              <a:t>là </a:t>
            </a:r>
            <a:r>
              <a:rPr lang="en-US" sz="2800" dirty="0" smtClean="0">
                <a:latin typeface="+mj-lt"/>
                <a:cs typeface="Arial" panose="020B0604020202020204" pitchFamily="34" charset="0"/>
              </a:rPr>
              <a:t>H</a:t>
            </a:r>
            <a:r>
              <a:rPr lang="en-US" sz="2800" baseline="-25000" dirty="0" smtClean="0">
                <a:latin typeface="+mj-lt"/>
                <a:cs typeface="Arial" panose="020B0604020202020204" pitchFamily="34" charset="0"/>
              </a:rPr>
              <a:t>2</a:t>
            </a:r>
            <a:r>
              <a:rPr lang="en-US" sz="2800" dirty="0" smtClean="0">
                <a:latin typeface="+mj-lt"/>
                <a:cs typeface="Arial" panose="020B0604020202020204" pitchFamily="34" charset="0"/>
              </a:rPr>
              <a:t>O</a:t>
            </a:r>
            <a:r>
              <a:rPr lang="vi-VN" sz="2800" dirty="0" smtClean="0">
                <a:latin typeface="+mj-lt"/>
                <a:cs typeface="Arial" panose="020B0604020202020204" pitchFamily="34" charset="0"/>
              </a:rPr>
              <a:t>, </a:t>
            </a:r>
            <a:r>
              <a:rPr lang="vi-VN" sz="2800" dirty="0">
                <a:latin typeface="+mj-lt"/>
                <a:cs typeface="Arial" panose="020B0604020202020204" pitchFamily="34" charset="0"/>
              </a:rPr>
              <a:t>muối ăn là </a:t>
            </a:r>
            <a:r>
              <a:rPr lang="vi-VN" sz="2800" dirty="0" smtClean="0">
                <a:latin typeface="+mj-lt"/>
                <a:cs typeface="Arial" panose="020B0604020202020204" pitchFamily="34" charset="0"/>
              </a:rPr>
              <a:t>NaCl</a:t>
            </a:r>
            <a:r>
              <a:rPr lang="en-US" sz="2800" dirty="0" smtClean="0">
                <a:latin typeface="+mj-lt"/>
                <a:cs typeface="Arial" panose="020B0604020202020204" pitchFamily="34" charset="0"/>
              </a:rPr>
              <a:t>.</a:t>
            </a:r>
            <a:endParaRPr lang="vi-VN" sz="2800" dirty="0"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24" name="Group 5"/>
          <p:cNvGrpSpPr>
            <a:grpSpLocks/>
          </p:cNvGrpSpPr>
          <p:nvPr/>
        </p:nvGrpSpPr>
        <p:grpSpPr bwMode="auto">
          <a:xfrm>
            <a:off x="430423" y="3991175"/>
            <a:ext cx="2319337" cy="2082291"/>
            <a:chOff x="6839324" y="1700809"/>
            <a:chExt cx="2673484" cy="1825352"/>
          </a:xfrm>
        </p:grpSpPr>
        <p:sp>
          <p:nvSpPr>
            <p:cNvPr id="25" name="Oval 9"/>
            <p:cNvSpPr>
              <a:spLocks noChangeArrowheads="1"/>
            </p:cNvSpPr>
            <p:nvPr/>
          </p:nvSpPr>
          <p:spPr bwMode="auto">
            <a:xfrm>
              <a:off x="7788204" y="1844824"/>
              <a:ext cx="1320800" cy="1066800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339966"/>
                </a:gs>
              </a:gsLst>
              <a:path path="shape">
                <a:fillToRect l="50000" t="50000" r="50000" b="50000"/>
              </a:path>
            </a:gradFill>
            <a:ln w="1587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sz="3600" b="1" dirty="0" err="1"/>
                <a:t>Cl</a:t>
              </a:r>
              <a:endParaRPr lang="en-US" sz="3600" b="1" dirty="0"/>
            </a:p>
          </p:txBody>
        </p:sp>
        <p:sp>
          <p:nvSpPr>
            <p:cNvPr id="26" name="Oval 10"/>
            <p:cNvSpPr>
              <a:spLocks noChangeArrowheads="1"/>
            </p:cNvSpPr>
            <p:nvPr/>
          </p:nvSpPr>
          <p:spPr bwMode="auto">
            <a:xfrm>
              <a:off x="6839324" y="2030021"/>
              <a:ext cx="1194033" cy="729203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sz="3600" b="1" dirty="0"/>
                <a:t>Na</a:t>
              </a:r>
            </a:p>
          </p:txBody>
        </p:sp>
        <p:sp>
          <p:nvSpPr>
            <p:cNvPr id="27" name="Text Box 36"/>
            <p:cNvSpPr txBox="1">
              <a:spLocks noChangeArrowheads="1"/>
            </p:cNvSpPr>
            <p:nvPr/>
          </p:nvSpPr>
          <p:spPr bwMode="auto">
            <a:xfrm>
              <a:off x="8033360" y="3035282"/>
              <a:ext cx="1281112" cy="4477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2000" b="1" dirty="0" err="1"/>
                <a:t>Muối</a:t>
              </a:r>
              <a:r>
                <a:rPr lang="en-US" sz="2000" b="1" dirty="0"/>
                <a:t> </a:t>
              </a:r>
              <a:r>
                <a:rPr lang="en-US" sz="2000" b="1" dirty="0" err="1"/>
                <a:t>ăn</a:t>
              </a:r>
              <a:endParaRPr lang="en-US" sz="2000" b="1" dirty="0"/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6839324" y="1700809"/>
              <a:ext cx="2673484" cy="1825352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9" name="矩形 8">
            <a:extLst>
              <a:ext uri="{FF2B5EF4-FFF2-40B4-BE49-F238E27FC236}">
                <a16:creationId xmlns:a16="http://schemas.microsoft.com/office/drawing/2014/main" xmlns="" id="{53762B00-1E14-46A8-A1B5-C696D78DB421}"/>
              </a:ext>
            </a:extLst>
          </p:cNvPr>
          <p:cNvSpPr/>
          <p:nvPr/>
        </p:nvSpPr>
        <p:spPr>
          <a:xfrm>
            <a:off x="644894" y="279984"/>
            <a:ext cx="5813057" cy="618978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r>
              <a:rPr lang="en-US" sz="4000" b="1" u="sng" spc="-400" dirty="0" smtClean="0">
                <a:latin typeface="Times  New Roman"/>
                <a:cs typeface="Verdana"/>
              </a:rPr>
              <a:t>I</a:t>
            </a:r>
            <a:r>
              <a:rPr lang="en-US" sz="4000" b="1" u="sng" spc="-400" dirty="0">
                <a:latin typeface="Times  New Roman"/>
                <a:cs typeface="Verdana"/>
              </a:rPr>
              <a:t>. CÔNG THỨC HOÁ </a:t>
            </a:r>
            <a:r>
              <a:rPr lang="en-US" sz="4000" b="1" u="sng" spc="-400" dirty="0" smtClean="0">
                <a:latin typeface="Times  New Roman"/>
                <a:cs typeface="Verdana"/>
              </a:rPr>
              <a:t>HỌC</a:t>
            </a:r>
            <a:endParaRPr lang="en-US" sz="4000" u="sng" dirty="0">
              <a:latin typeface="Times  New Roman"/>
              <a:cs typeface="Verdana"/>
            </a:endParaRPr>
          </a:p>
        </p:txBody>
      </p:sp>
      <p:grpSp>
        <p:nvGrpSpPr>
          <p:cNvPr id="30" name="Group 7"/>
          <p:cNvGrpSpPr>
            <a:grpSpLocks/>
          </p:cNvGrpSpPr>
          <p:nvPr/>
        </p:nvGrpSpPr>
        <p:grpSpPr bwMode="auto">
          <a:xfrm>
            <a:off x="430422" y="1769643"/>
            <a:ext cx="2319337" cy="2066676"/>
            <a:chOff x="3297843" y="1865474"/>
            <a:chExt cx="2319711" cy="1755452"/>
          </a:xfrm>
        </p:grpSpPr>
        <p:sp>
          <p:nvSpPr>
            <p:cNvPr id="31" name="Oval 7"/>
            <p:cNvSpPr>
              <a:spLocks noChangeArrowheads="1"/>
            </p:cNvSpPr>
            <p:nvPr/>
          </p:nvSpPr>
          <p:spPr bwMode="auto">
            <a:xfrm rot="16200000">
              <a:off x="3511486" y="2425526"/>
              <a:ext cx="531813" cy="700219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33333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sz="3200" b="1" dirty="0">
                  <a:solidFill>
                    <a:srgbClr val="FF00FF"/>
                  </a:solidFill>
                </a:rPr>
                <a:t>H</a:t>
              </a:r>
            </a:p>
          </p:txBody>
        </p:sp>
        <p:sp>
          <p:nvSpPr>
            <p:cNvPr id="32" name="Oval 8"/>
            <p:cNvSpPr>
              <a:spLocks noChangeArrowheads="1"/>
            </p:cNvSpPr>
            <p:nvPr/>
          </p:nvSpPr>
          <p:spPr bwMode="auto">
            <a:xfrm rot="16200000">
              <a:off x="4544469" y="2467455"/>
              <a:ext cx="531813" cy="70535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33333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sz="3200" b="1" dirty="0">
                  <a:solidFill>
                    <a:srgbClr val="FF00FF"/>
                  </a:solidFill>
                </a:rPr>
                <a:t>H</a:t>
              </a:r>
            </a:p>
          </p:txBody>
        </p:sp>
        <p:sp>
          <p:nvSpPr>
            <p:cNvPr id="33" name="Oval 70"/>
            <p:cNvSpPr>
              <a:spLocks noChangeArrowheads="1"/>
            </p:cNvSpPr>
            <p:nvPr/>
          </p:nvSpPr>
          <p:spPr bwMode="auto">
            <a:xfrm>
              <a:off x="3879850" y="1981200"/>
              <a:ext cx="908050" cy="762000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EF2A03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sz="3200" b="1" dirty="0"/>
                <a:t>O</a:t>
              </a:r>
            </a:p>
          </p:txBody>
        </p:sp>
        <p:sp>
          <p:nvSpPr>
            <p:cNvPr id="34" name="Text Box 36"/>
            <p:cNvSpPr txBox="1">
              <a:spLocks noChangeArrowheads="1"/>
            </p:cNvSpPr>
            <p:nvPr/>
          </p:nvSpPr>
          <p:spPr bwMode="auto">
            <a:xfrm>
              <a:off x="4526186" y="3111627"/>
              <a:ext cx="974698" cy="4000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2000" b="1" dirty="0"/>
                <a:t>Nước</a:t>
              </a:r>
            </a:p>
          </p:txBody>
        </p:sp>
        <p:sp>
          <p:nvSpPr>
            <p:cNvPr id="35" name="Rounded Rectangle 34"/>
            <p:cNvSpPr/>
            <p:nvPr/>
          </p:nvSpPr>
          <p:spPr>
            <a:xfrm>
              <a:off x="3297843" y="1865474"/>
              <a:ext cx="2319711" cy="1755452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36" name="Picture 35">
            <a:extLst>
              <a:ext uri="{FF2B5EF4-FFF2-40B4-BE49-F238E27FC236}">
                <a16:creationId xmlns="" xmlns:a16="http://schemas.microsoft.com/office/drawing/2014/main" id="{1471B444-7CE5-4A61-8875-C2CDEF4368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8720" y="171076"/>
            <a:ext cx="1692053" cy="1428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595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5" grpId="0" animBg="1"/>
      <p:bldP spid="16" grpId="0" animBg="1"/>
      <p:bldP spid="20" grpId="0"/>
      <p:bldP spid="2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84786" y="242596"/>
            <a:ext cx="8033657" cy="979714"/>
          </a:xfrm>
          <a:prstGeom prst="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 New Roman"/>
              </a:rPr>
              <a:t>HOẠT</a:t>
            </a:r>
            <a:r>
              <a:rPr lang="en-US" sz="3600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 New Roman"/>
              </a:rPr>
              <a:t> ĐỘNG NHÓM</a:t>
            </a:r>
            <a:endParaRPr lang="en-US" sz="3600" b="1" dirty="0">
              <a:ln w="1143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 New Roman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884786" y="1418254"/>
            <a:ext cx="7949681" cy="1651518"/>
          </a:xfrm>
          <a:prstGeom prst="rect">
            <a:avLst/>
          </a:prstGeom>
          <a:solidFill>
            <a:srgbClr val="FFE08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 New Roman"/>
              </a:rPr>
              <a:t>Hoạt</a:t>
            </a:r>
            <a:r>
              <a:rPr lang="en-US" sz="32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 New Roman"/>
              </a:rPr>
              <a:t>động</a:t>
            </a:r>
            <a:r>
              <a:rPr lang="en-US" sz="32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 New Roman"/>
              </a:rPr>
              <a:t>theo</a:t>
            </a:r>
            <a:r>
              <a:rPr lang="en-US" sz="32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 New Roman"/>
              </a:rPr>
              <a:t>nhóm</a:t>
            </a:r>
            <a:endParaRPr lang="en-US" sz="3200" dirty="0" smtClean="0">
              <a:solidFill>
                <a:schemeClr val="tx1"/>
              </a:solidFill>
              <a:latin typeface="Times  New Roman"/>
            </a:endParaRPr>
          </a:p>
          <a:p>
            <a:r>
              <a:rPr lang="en-US" sz="3200" dirty="0" err="1" smtClean="0">
                <a:solidFill>
                  <a:schemeClr val="tx1"/>
                </a:solidFill>
                <a:latin typeface="Times  New Roman"/>
              </a:rPr>
              <a:t>Thời</a:t>
            </a:r>
            <a:r>
              <a:rPr lang="en-US" sz="32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 New Roman"/>
              </a:rPr>
              <a:t>gian</a:t>
            </a:r>
            <a:r>
              <a:rPr lang="en-US" sz="3200" dirty="0" smtClean="0">
                <a:solidFill>
                  <a:schemeClr val="tx1"/>
                </a:solidFill>
                <a:latin typeface="Times  New Roman"/>
              </a:rPr>
              <a:t>: 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5</a:t>
            </a:r>
            <a:r>
              <a:rPr lang="en-US" sz="32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 New Roman"/>
              </a:rPr>
              <a:t>phút</a:t>
            </a:r>
            <a:endParaRPr lang="en-US" sz="3200" dirty="0" smtClean="0">
              <a:solidFill>
                <a:schemeClr val="tx1"/>
              </a:solidFill>
              <a:latin typeface="Times  New Roman"/>
            </a:endParaRPr>
          </a:p>
          <a:p>
            <a:r>
              <a:rPr lang="en-US" sz="3200" dirty="0" err="1" smtClean="0">
                <a:solidFill>
                  <a:schemeClr val="tx1"/>
                </a:solidFill>
                <a:latin typeface="Times  New Roman"/>
              </a:rPr>
              <a:t>Nội</a:t>
            </a:r>
            <a:r>
              <a:rPr lang="en-US" sz="3200" dirty="0" smtClean="0">
                <a:solidFill>
                  <a:schemeClr val="tx1"/>
                </a:solidFill>
                <a:latin typeface="Times  New Roman"/>
              </a:rPr>
              <a:t> dung: </a:t>
            </a:r>
            <a:r>
              <a:rPr lang="en-US" sz="3200" dirty="0" err="1" smtClean="0">
                <a:solidFill>
                  <a:schemeClr val="tx1"/>
                </a:solidFill>
                <a:latin typeface="Times  New Roman"/>
              </a:rPr>
              <a:t>Hoàn</a:t>
            </a:r>
            <a:r>
              <a:rPr lang="en-US" sz="32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 New Roman"/>
              </a:rPr>
              <a:t>thành</a:t>
            </a:r>
            <a:r>
              <a:rPr lang="en-US" sz="32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 New Roman"/>
              </a:rPr>
              <a:t>phiếu</a:t>
            </a:r>
            <a:r>
              <a:rPr lang="en-US" sz="32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 New Roman"/>
              </a:rPr>
              <a:t>học</a:t>
            </a:r>
            <a:r>
              <a:rPr lang="en-US" sz="32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 New Roman"/>
              </a:rPr>
              <a:t>tập</a:t>
            </a:r>
            <a:r>
              <a:rPr lang="en-US" sz="32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 New Roman"/>
              </a:rPr>
              <a:t>số</a:t>
            </a:r>
            <a:r>
              <a:rPr lang="en-US" sz="3200" dirty="0" smtClean="0">
                <a:solidFill>
                  <a:schemeClr val="tx1"/>
                </a:solidFill>
                <a:latin typeface="Times  New Roman"/>
              </a:rPr>
              <a:t> 2</a:t>
            </a:r>
            <a:endParaRPr lang="en-US" sz="3200" dirty="0">
              <a:solidFill>
                <a:schemeClr val="tx1"/>
              </a:solidFill>
              <a:latin typeface="Times  New Roman"/>
            </a:endParaRPr>
          </a:p>
        </p:txBody>
      </p:sp>
      <p:pic>
        <p:nvPicPr>
          <p:cNvPr id="5" name="Picture 1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2672" y="4217440"/>
            <a:ext cx="2369883" cy="2347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4137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79511" y="161759"/>
            <a:ext cx="7156580" cy="5704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 New Roman"/>
              </a:rPr>
              <a:t>Hoàn</a:t>
            </a:r>
            <a:r>
              <a:rPr lang="en-US" sz="40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 New Roman"/>
              </a:rPr>
              <a:t>thành</a:t>
            </a:r>
            <a:r>
              <a:rPr lang="en-US" sz="40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 New Roman"/>
              </a:rPr>
              <a:t>p</a:t>
            </a:r>
            <a:r>
              <a:rPr lang="en-US" sz="4000" dirty="0" err="1" smtClean="0">
                <a:solidFill>
                  <a:schemeClr val="tx1"/>
                </a:solidFill>
                <a:latin typeface="Times  New Roman"/>
              </a:rPr>
              <a:t>hiếu</a:t>
            </a:r>
            <a:r>
              <a:rPr lang="en-US" sz="40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 New Roman"/>
              </a:rPr>
              <a:t>học</a:t>
            </a:r>
            <a:r>
              <a:rPr lang="en-US" sz="40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 New Roman"/>
              </a:rPr>
              <a:t>tập</a:t>
            </a:r>
            <a:r>
              <a:rPr lang="en-US" sz="40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 New Roman"/>
              </a:rPr>
              <a:t>số</a:t>
            </a:r>
            <a:r>
              <a:rPr lang="en-US" sz="4000" dirty="0" smtClean="0">
                <a:solidFill>
                  <a:schemeClr val="tx1"/>
                </a:solidFill>
                <a:latin typeface="Times  New Roman"/>
              </a:rPr>
              <a:t> 2</a:t>
            </a:r>
            <a:endParaRPr lang="en-US" sz="4000" dirty="0">
              <a:solidFill>
                <a:schemeClr val="tx1"/>
              </a:solidFill>
              <a:latin typeface="Times  New Roman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5273" y="1313761"/>
            <a:ext cx="5435131" cy="318359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tx1"/>
                </a:solidFill>
                <a:latin typeface="Times  New Roman"/>
                <a:cs typeface="Times New Roman" pitchFamily="18" charset="0"/>
              </a:rPr>
              <a:t>- </a:t>
            </a:r>
            <a:r>
              <a:rPr lang="en-US" sz="2400" dirty="0" err="1" smtClean="0">
                <a:solidFill>
                  <a:schemeClr val="tx1"/>
                </a:solidFill>
                <a:latin typeface="Times  New Roman"/>
                <a:cs typeface="Times New Roman" pitchFamily="18" charset="0"/>
              </a:rPr>
              <a:t>Một</a:t>
            </a:r>
            <a:r>
              <a:rPr lang="en-US" sz="2400" dirty="0" smtClean="0">
                <a:solidFill>
                  <a:schemeClr val="tx1"/>
                </a:solidFill>
                <a:latin typeface="Times  New Roman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 New Roman"/>
                <a:cs typeface="Times New Roman" pitchFamily="18" charset="0"/>
              </a:rPr>
              <a:t>phân</a:t>
            </a:r>
            <a:r>
              <a:rPr lang="en-US" sz="2400" dirty="0">
                <a:solidFill>
                  <a:schemeClr val="tx1"/>
                </a:solidFill>
                <a:latin typeface="Times  New Roman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 New Roman"/>
                <a:cs typeface="Times New Roman" pitchFamily="18" charset="0"/>
              </a:rPr>
              <a:t>tử</a:t>
            </a:r>
            <a:r>
              <a:rPr lang="en-US" sz="2400" dirty="0">
                <a:solidFill>
                  <a:schemeClr val="tx1"/>
                </a:solidFill>
                <a:latin typeface="Times  New Roman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 New Roman"/>
                <a:cs typeface="Times New Roman" pitchFamily="18" charset="0"/>
              </a:rPr>
              <a:t>nước</a:t>
            </a:r>
            <a:r>
              <a:rPr lang="en-US" sz="2400" dirty="0" smtClean="0">
                <a:solidFill>
                  <a:schemeClr val="tx1"/>
                </a:solidFill>
                <a:latin typeface="Times  New Roman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 New Roman"/>
                <a:cs typeface="Times New Roman" pitchFamily="18" charset="0"/>
              </a:rPr>
              <a:t>chứa</a:t>
            </a:r>
            <a:r>
              <a:rPr lang="en-US" sz="2400" dirty="0" smtClean="0">
                <a:solidFill>
                  <a:schemeClr val="tx1"/>
                </a:solidFill>
                <a:latin typeface="Times  New Roman"/>
                <a:cs typeface="Times New Roman" pitchFamily="18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Times  New Roman"/>
                <a:cs typeface="Times New Roman" pitchFamily="18" charset="0"/>
              </a:rPr>
              <a:t>2 </a:t>
            </a:r>
            <a:r>
              <a:rPr lang="en-US" sz="2400" dirty="0" err="1">
                <a:solidFill>
                  <a:schemeClr val="tx1"/>
                </a:solidFill>
                <a:latin typeface="Times  New Roman"/>
                <a:cs typeface="Times New Roman" pitchFamily="18" charset="0"/>
              </a:rPr>
              <a:t>nguyên</a:t>
            </a:r>
            <a:r>
              <a:rPr lang="en-US" sz="2400" dirty="0">
                <a:solidFill>
                  <a:schemeClr val="tx1"/>
                </a:solidFill>
                <a:latin typeface="Times  New Roman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 New Roman"/>
                <a:cs typeface="Times New Roman" pitchFamily="18" charset="0"/>
              </a:rPr>
              <a:t>tử</a:t>
            </a:r>
            <a:r>
              <a:rPr lang="en-US" sz="2400" dirty="0">
                <a:solidFill>
                  <a:schemeClr val="tx1"/>
                </a:solidFill>
                <a:latin typeface="Times  New Roman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Times  New Roman"/>
                <a:cs typeface="Times New Roman" pitchFamily="18" charset="0"/>
              </a:rPr>
              <a:t>hydrogen </a:t>
            </a:r>
            <a:r>
              <a:rPr lang="en-US" sz="2400" dirty="0" err="1">
                <a:solidFill>
                  <a:schemeClr val="tx1"/>
                </a:solidFill>
                <a:latin typeface="Times  New Roman"/>
                <a:cs typeface="Times New Roman" pitchFamily="18" charset="0"/>
              </a:rPr>
              <a:t>và</a:t>
            </a:r>
            <a:r>
              <a:rPr lang="en-US" sz="2400" dirty="0">
                <a:solidFill>
                  <a:schemeClr val="tx1"/>
                </a:solidFill>
                <a:latin typeface="Times  New Roman"/>
                <a:cs typeface="Times New Roman" pitchFamily="18" charset="0"/>
              </a:rPr>
              <a:t> 1 </a:t>
            </a:r>
            <a:r>
              <a:rPr lang="en-US" sz="2400" dirty="0" err="1">
                <a:solidFill>
                  <a:schemeClr val="tx1"/>
                </a:solidFill>
                <a:latin typeface="Times  New Roman"/>
                <a:cs typeface="Times New Roman" pitchFamily="18" charset="0"/>
              </a:rPr>
              <a:t>nguyên</a:t>
            </a:r>
            <a:r>
              <a:rPr lang="en-US" sz="2400" dirty="0">
                <a:solidFill>
                  <a:schemeClr val="tx1"/>
                </a:solidFill>
                <a:latin typeface="Times  New Roman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 New Roman"/>
                <a:cs typeface="Times New Roman" pitchFamily="18" charset="0"/>
              </a:rPr>
              <a:t>tử</a:t>
            </a:r>
            <a:r>
              <a:rPr lang="en-US" sz="2400" dirty="0">
                <a:solidFill>
                  <a:schemeClr val="tx1"/>
                </a:solidFill>
                <a:latin typeface="Times  New Roman"/>
                <a:cs typeface="Times New Roman" pitchFamily="18" charset="0"/>
              </a:rPr>
              <a:t> oxygen. </a:t>
            </a:r>
            <a:r>
              <a:rPr lang="en-US" sz="2400" dirty="0" err="1" smtClean="0">
                <a:solidFill>
                  <a:schemeClr val="tx1"/>
                </a:solidFill>
                <a:latin typeface="Times  New Roman"/>
                <a:cs typeface="Times New Roman" pitchFamily="18" charset="0"/>
              </a:rPr>
              <a:t>Em</a:t>
            </a:r>
            <a:r>
              <a:rPr lang="en-US" sz="2400" dirty="0" smtClean="0">
                <a:solidFill>
                  <a:schemeClr val="tx1"/>
                </a:solidFill>
                <a:latin typeface="Times  New Roman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 New Roman"/>
                <a:cs typeface="Times New Roman" pitchFamily="18" charset="0"/>
              </a:rPr>
              <a:t>hãy</a:t>
            </a:r>
            <a:r>
              <a:rPr lang="en-US" sz="2400" dirty="0" smtClean="0">
                <a:solidFill>
                  <a:schemeClr val="tx1"/>
                </a:solidFill>
                <a:latin typeface="Times  New Roman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 New Roman"/>
                <a:cs typeface="Times New Roman" pitchFamily="18" charset="0"/>
              </a:rPr>
              <a:t>viết</a:t>
            </a:r>
            <a:r>
              <a:rPr lang="en-US" sz="2400" dirty="0" smtClean="0">
                <a:solidFill>
                  <a:schemeClr val="tx1"/>
                </a:solidFill>
                <a:latin typeface="Times  New Roman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 New Roman"/>
                <a:cs typeface="Times New Roman" pitchFamily="18" charset="0"/>
              </a:rPr>
              <a:t>công</a:t>
            </a:r>
            <a:r>
              <a:rPr lang="en-US" sz="2400" dirty="0" smtClean="0">
                <a:solidFill>
                  <a:schemeClr val="tx1"/>
                </a:solidFill>
                <a:latin typeface="Times  New Roman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 New Roman"/>
                <a:cs typeface="Times New Roman" pitchFamily="18" charset="0"/>
              </a:rPr>
              <a:t>thức</a:t>
            </a:r>
            <a:r>
              <a:rPr lang="en-US" sz="2400" dirty="0" smtClean="0">
                <a:solidFill>
                  <a:schemeClr val="tx1"/>
                </a:solidFill>
                <a:latin typeface="Times  New Roman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 New Roman"/>
                <a:cs typeface="Times New Roman" pitchFamily="18" charset="0"/>
              </a:rPr>
              <a:t>hoá</a:t>
            </a:r>
            <a:r>
              <a:rPr lang="en-US" sz="2400" dirty="0" smtClean="0">
                <a:solidFill>
                  <a:schemeClr val="tx1"/>
                </a:solidFill>
                <a:latin typeface="Times  New Roman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 New Roman"/>
                <a:cs typeface="Times New Roman" pitchFamily="18" charset="0"/>
              </a:rPr>
              <a:t>học</a:t>
            </a:r>
            <a:r>
              <a:rPr lang="en-US" sz="2400" dirty="0" smtClean="0">
                <a:solidFill>
                  <a:schemeClr val="tx1"/>
                </a:solidFill>
                <a:latin typeface="Times  New Roman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 New Roman"/>
                <a:cs typeface="Times New Roman" pitchFamily="18" charset="0"/>
              </a:rPr>
              <a:t>của</a:t>
            </a:r>
            <a:r>
              <a:rPr lang="en-US" sz="2400" dirty="0" smtClean="0">
                <a:solidFill>
                  <a:schemeClr val="tx1"/>
                </a:solidFill>
                <a:latin typeface="Times  New Roman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 New Roman"/>
                <a:cs typeface="Times New Roman" pitchFamily="18" charset="0"/>
              </a:rPr>
              <a:t>nước</a:t>
            </a:r>
            <a:r>
              <a:rPr lang="en-US" sz="2400" dirty="0">
                <a:solidFill>
                  <a:schemeClr val="tx1"/>
                </a:solidFill>
                <a:latin typeface="Times  New Roman"/>
                <a:cs typeface="Times New Roman" pitchFamily="18" charset="0"/>
              </a:rPr>
              <a:t>?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Times  New Roman"/>
              </a:rPr>
              <a:t>- </a:t>
            </a:r>
            <a:r>
              <a:rPr lang="en-US" sz="2400" dirty="0" err="1" smtClean="0">
                <a:solidFill>
                  <a:schemeClr val="tx1"/>
                </a:solidFill>
                <a:latin typeface="Times  New Roman"/>
              </a:rPr>
              <a:t>Dựa</a:t>
            </a:r>
            <a:r>
              <a:rPr lang="en-US" sz="24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 New Roman"/>
              </a:rPr>
              <a:t>vào</a:t>
            </a:r>
            <a:r>
              <a:rPr lang="en-US" sz="24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 New Roman"/>
              </a:rPr>
              <a:t>công</a:t>
            </a:r>
            <a:r>
              <a:rPr lang="en-US" sz="24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 New Roman"/>
              </a:rPr>
              <a:t>thức</a:t>
            </a:r>
            <a:r>
              <a:rPr lang="en-US" sz="24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 New Roman"/>
              </a:rPr>
              <a:t>hoá</a:t>
            </a:r>
            <a:r>
              <a:rPr lang="en-US" sz="24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 New Roman"/>
              </a:rPr>
              <a:t>học</a:t>
            </a:r>
            <a:r>
              <a:rPr lang="en-US" sz="24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 New Roman"/>
              </a:rPr>
              <a:t>của</a:t>
            </a:r>
            <a:r>
              <a:rPr lang="en-US" sz="24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 New Roman"/>
              </a:rPr>
              <a:t>nước</a:t>
            </a:r>
            <a:r>
              <a:rPr lang="en-US" sz="24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 New Roman"/>
              </a:rPr>
              <a:t>cho</a:t>
            </a:r>
            <a:r>
              <a:rPr lang="en-US" sz="2400" dirty="0" smtClean="0">
                <a:solidFill>
                  <a:schemeClr val="tx1"/>
                </a:solidFill>
                <a:latin typeface="Times  New Roman"/>
              </a:rPr>
              <a:t> ta </a:t>
            </a:r>
            <a:r>
              <a:rPr lang="en-US" sz="2400" dirty="0" err="1" smtClean="0">
                <a:solidFill>
                  <a:schemeClr val="tx1"/>
                </a:solidFill>
                <a:latin typeface="Times  New Roman"/>
              </a:rPr>
              <a:t>biết</a:t>
            </a:r>
            <a:r>
              <a:rPr lang="en-US" sz="24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 New Roman"/>
              </a:rPr>
              <a:t>những</a:t>
            </a:r>
            <a:r>
              <a:rPr lang="en-US" sz="24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 New Roman"/>
              </a:rPr>
              <a:t>thông</a:t>
            </a:r>
            <a:r>
              <a:rPr lang="en-US" sz="2400" dirty="0" smtClean="0">
                <a:solidFill>
                  <a:schemeClr val="tx1"/>
                </a:solidFill>
                <a:latin typeface="Times  New Roman"/>
              </a:rPr>
              <a:t> tin </a:t>
            </a:r>
            <a:r>
              <a:rPr lang="en-US" sz="2400" dirty="0" err="1" smtClean="0">
                <a:solidFill>
                  <a:schemeClr val="tx1"/>
                </a:solidFill>
                <a:latin typeface="Times  New Roman"/>
              </a:rPr>
              <a:t>gì</a:t>
            </a:r>
            <a:r>
              <a:rPr lang="en-US" sz="2400" dirty="0" smtClean="0">
                <a:solidFill>
                  <a:schemeClr val="tx1"/>
                </a:solidFill>
                <a:latin typeface="Times  New Roman"/>
              </a:rPr>
              <a:t>? </a:t>
            </a:r>
            <a:endParaRPr lang="en-US" sz="2400" dirty="0">
              <a:solidFill>
                <a:schemeClr val="tx1"/>
              </a:solidFill>
              <a:latin typeface="Times  New Roman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1BD34BB-7D67-46B8-AD34-E54F52C91F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5848" y="4497359"/>
            <a:ext cx="2599681" cy="23731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60" y="4521580"/>
            <a:ext cx="4826841" cy="229693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64930" y="6097084"/>
            <a:ext cx="36928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</a:p>
          <a:p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nước</a:t>
            </a:r>
            <a:endParaRPr lang="en-US" sz="2000" b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526956" y="767711"/>
            <a:ext cx="3311090" cy="523220"/>
          </a:xfrm>
          <a:prstGeom prst="rect">
            <a:avLst/>
          </a:prstGeom>
          <a:noFill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2800" u="sng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640404" y="1313761"/>
            <a:ext cx="6152782" cy="3183598"/>
          </a:xfrm>
          <a:prstGeom prst="rect">
            <a:avLst/>
          </a:prstGeom>
          <a:noFill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0000"/>
                </a:solidFill>
                <a:latin typeface="Times  New Roman"/>
              </a:rPr>
              <a:t>- CTHH </a:t>
            </a:r>
            <a:r>
              <a:rPr lang="en-US" sz="2400" dirty="0" err="1">
                <a:solidFill>
                  <a:srgbClr val="FF0000"/>
                </a:solidFill>
                <a:latin typeface="Times  New Roman"/>
              </a:rPr>
              <a:t>của</a:t>
            </a:r>
            <a:r>
              <a:rPr lang="en-US" sz="2400" dirty="0">
                <a:solidFill>
                  <a:srgbClr val="FF0000"/>
                </a:solidFill>
                <a:latin typeface="Times  New Roman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 New Roman"/>
              </a:rPr>
              <a:t>nước</a:t>
            </a:r>
            <a:r>
              <a:rPr lang="en-US" sz="2400" dirty="0">
                <a:solidFill>
                  <a:srgbClr val="FF0000"/>
                </a:solidFill>
                <a:latin typeface="Times  New Roman"/>
              </a:rPr>
              <a:t> : H</a:t>
            </a:r>
            <a:r>
              <a:rPr lang="en-US" sz="2400" baseline="-25000" dirty="0">
                <a:solidFill>
                  <a:srgbClr val="FF0000"/>
                </a:solidFill>
                <a:latin typeface="Times  New Roman"/>
              </a:rPr>
              <a:t>2</a:t>
            </a:r>
            <a:r>
              <a:rPr lang="en-US" sz="2400" dirty="0">
                <a:solidFill>
                  <a:srgbClr val="FF0000"/>
                </a:solidFill>
                <a:latin typeface="Times  New Roman"/>
              </a:rPr>
              <a:t>O.</a:t>
            </a:r>
          </a:p>
          <a:p>
            <a:r>
              <a:rPr lang="en-US" sz="2400" dirty="0">
                <a:solidFill>
                  <a:srgbClr val="FF0000"/>
                </a:solidFill>
                <a:latin typeface="Times  New Roman"/>
              </a:rPr>
              <a:t>- </a:t>
            </a:r>
            <a:r>
              <a:rPr lang="en-US" sz="2400" dirty="0" err="1">
                <a:solidFill>
                  <a:srgbClr val="FF0000"/>
                </a:solidFill>
                <a:latin typeface="Times  New Roman"/>
              </a:rPr>
              <a:t>Phân</a:t>
            </a:r>
            <a:r>
              <a:rPr lang="en-US" sz="2400" dirty="0">
                <a:solidFill>
                  <a:srgbClr val="FF0000"/>
                </a:solidFill>
                <a:latin typeface="Times  New Roman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 New Roman"/>
              </a:rPr>
              <a:t>tử</a:t>
            </a:r>
            <a:r>
              <a:rPr lang="en-US" sz="2400" dirty="0">
                <a:solidFill>
                  <a:srgbClr val="FF0000"/>
                </a:solidFill>
                <a:latin typeface="Times  New Roman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 New Roman"/>
              </a:rPr>
              <a:t>nước</a:t>
            </a:r>
            <a:r>
              <a:rPr lang="en-US" sz="2400" dirty="0">
                <a:solidFill>
                  <a:srgbClr val="FF0000"/>
                </a:solidFill>
                <a:latin typeface="Times  New Roman"/>
              </a:rPr>
              <a:t> do </a:t>
            </a:r>
            <a:r>
              <a:rPr lang="en-US" sz="2400" dirty="0" err="1">
                <a:solidFill>
                  <a:srgbClr val="FF0000"/>
                </a:solidFill>
                <a:latin typeface="Times  New Roman"/>
              </a:rPr>
              <a:t>nguyên</a:t>
            </a:r>
            <a:r>
              <a:rPr lang="en-US" sz="2400" dirty="0">
                <a:solidFill>
                  <a:srgbClr val="FF0000"/>
                </a:solidFill>
                <a:latin typeface="Times  New Roman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 New Roman"/>
              </a:rPr>
              <a:t>tố</a:t>
            </a:r>
            <a:r>
              <a:rPr lang="en-US" sz="2400" dirty="0">
                <a:solidFill>
                  <a:srgbClr val="FF0000"/>
                </a:solidFill>
                <a:latin typeface="Times  New Roman"/>
              </a:rPr>
              <a:t> H </a:t>
            </a:r>
            <a:r>
              <a:rPr lang="en-US" sz="2400" dirty="0" err="1">
                <a:solidFill>
                  <a:srgbClr val="FF0000"/>
                </a:solidFill>
                <a:latin typeface="Times  New Roman"/>
              </a:rPr>
              <a:t>và</a:t>
            </a:r>
            <a:r>
              <a:rPr lang="en-US" sz="2400" dirty="0">
                <a:solidFill>
                  <a:srgbClr val="FF0000"/>
                </a:solidFill>
                <a:latin typeface="Times  New Roman"/>
              </a:rPr>
              <a:t> O </a:t>
            </a:r>
            <a:r>
              <a:rPr lang="en-US" sz="2400" dirty="0" err="1">
                <a:solidFill>
                  <a:srgbClr val="FF0000"/>
                </a:solidFill>
                <a:latin typeface="Times  New Roman"/>
              </a:rPr>
              <a:t>tạo</a:t>
            </a:r>
            <a:r>
              <a:rPr lang="en-US" sz="2400" dirty="0">
                <a:solidFill>
                  <a:srgbClr val="FF0000"/>
                </a:solidFill>
                <a:latin typeface="Times  New Roman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 New Roman"/>
              </a:rPr>
              <a:t>nên</a:t>
            </a:r>
            <a:r>
              <a:rPr lang="en-US" sz="2400" dirty="0">
                <a:solidFill>
                  <a:srgbClr val="FF0000"/>
                </a:solidFill>
                <a:latin typeface="Times  New Roman"/>
              </a:rPr>
              <a:t>.</a:t>
            </a:r>
          </a:p>
          <a:p>
            <a:r>
              <a:rPr lang="en-US" sz="2400" dirty="0">
                <a:solidFill>
                  <a:srgbClr val="FF0000"/>
                </a:solidFill>
                <a:latin typeface="Times  New Roman"/>
              </a:rPr>
              <a:t>- </a:t>
            </a:r>
            <a:r>
              <a:rPr lang="en-US" sz="2400" dirty="0" err="1">
                <a:solidFill>
                  <a:srgbClr val="FF0000"/>
                </a:solidFill>
                <a:latin typeface="Times  New Roman"/>
              </a:rPr>
              <a:t>Trong</a:t>
            </a:r>
            <a:r>
              <a:rPr lang="en-US" sz="2400" dirty="0">
                <a:solidFill>
                  <a:srgbClr val="FF0000"/>
                </a:solidFill>
                <a:latin typeface="Times  New Roman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 New Roman"/>
              </a:rPr>
              <a:t>phân</a:t>
            </a:r>
            <a:r>
              <a:rPr lang="en-US" sz="2400" dirty="0">
                <a:solidFill>
                  <a:srgbClr val="FF0000"/>
                </a:solidFill>
                <a:latin typeface="Times  New Roman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 New Roman"/>
              </a:rPr>
              <a:t>tử</a:t>
            </a:r>
            <a:r>
              <a:rPr lang="en-US" sz="2400" dirty="0">
                <a:solidFill>
                  <a:srgbClr val="FF0000"/>
                </a:solidFill>
                <a:latin typeface="Times  New Roman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 New Roman"/>
              </a:rPr>
              <a:t>có</a:t>
            </a:r>
            <a:r>
              <a:rPr lang="en-US" sz="2400" dirty="0">
                <a:solidFill>
                  <a:srgbClr val="FF0000"/>
                </a:solidFill>
                <a:latin typeface="Times  New Roman"/>
              </a:rPr>
              <a:t> 2 </a:t>
            </a:r>
            <a:r>
              <a:rPr lang="en-US" sz="2400" dirty="0" err="1">
                <a:solidFill>
                  <a:srgbClr val="FF0000"/>
                </a:solidFill>
                <a:latin typeface="Times  New Roman"/>
              </a:rPr>
              <a:t>nguyên</a:t>
            </a:r>
            <a:r>
              <a:rPr lang="en-US" sz="2400" dirty="0">
                <a:solidFill>
                  <a:srgbClr val="FF0000"/>
                </a:solidFill>
                <a:latin typeface="Times  New Roman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 New Roman"/>
              </a:rPr>
              <a:t>tử</a:t>
            </a:r>
            <a:r>
              <a:rPr lang="en-US" sz="2400" dirty="0">
                <a:solidFill>
                  <a:srgbClr val="FF0000"/>
                </a:solidFill>
                <a:latin typeface="Times  New Roman"/>
              </a:rPr>
              <a:t> H </a:t>
            </a:r>
            <a:r>
              <a:rPr lang="en-US" sz="2400" dirty="0" err="1">
                <a:solidFill>
                  <a:srgbClr val="FF0000"/>
                </a:solidFill>
                <a:latin typeface="Times  New Roman"/>
              </a:rPr>
              <a:t>và</a:t>
            </a:r>
            <a:r>
              <a:rPr lang="en-US" sz="2400" dirty="0">
                <a:solidFill>
                  <a:srgbClr val="FF0000"/>
                </a:solidFill>
                <a:latin typeface="Times  New Roman"/>
              </a:rPr>
              <a:t> 1 </a:t>
            </a:r>
            <a:r>
              <a:rPr lang="en-US" sz="2400" dirty="0" err="1">
                <a:solidFill>
                  <a:srgbClr val="FF0000"/>
                </a:solidFill>
                <a:latin typeface="Times  New Roman"/>
              </a:rPr>
              <a:t>nguyên</a:t>
            </a:r>
            <a:r>
              <a:rPr lang="en-US" sz="2400" dirty="0">
                <a:solidFill>
                  <a:srgbClr val="FF0000"/>
                </a:solidFill>
                <a:latin typeface="Times  New Roman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 New Roman"/>
              </a:rPr>
              <a:t>tử</a:t>
            </a:r>
            <a:r>
              <a:rPr lang="en-US" sz="2400" dirty="0">
                <a:solidFill>
                  <a:srgbClr val="FF0000"/>
                </a:solidFill>
                <a:latin typeface="Times  New Roman"/>
              </a:rPr>
              <a:t> O.</a:t>
            </a:r>
          </a:p>
          <a:p>
            <a:r>
              <a:rPr lang="en-US" sz="2400" dirty="0">
                <a:solidFill>
                  <a:srgbClr val="FF0000"/>
                </a:solidFill>
                <a:latin typeface="Times  New Roman"/>
              </a:rPr>
              <a:t>- PTK </a:t>
            </a:r>
            <a:r>
              <a:rPr lang="en-US" sz="2400" dirty="0" smtClean="0">
                <a:solidFill>
                  <a:srgbClr val="FF0000"/>
                </a:solidFill>
                <a:latin typeface="Times  New Roman"/>
              </a:rPr>
              <a:t>H</a:t>
            </a:r>
            <a:r>
              <a:rPr lang="en-US" sz="2400" baseline="-25000" dirty="0" smtClean="0">
                <a:solidFill>
                  <a:srgbClr val="FF0000"/>
                </a:solidFill>
                <a:latin typeface="Times  New Roman"/>
              </a:rPr>
              <a:t>2</a:t>
            </a:r>
            <a:r>
              <a:rPr lang="en-US" sz="2400" dirty="0" smtClean="0">
                <a:solidFill>
                  <a:srgbClr val="FF0000"/>
                </a:solidFill>
                <a:latin typeface="Times  New Roman"/>
              </a:rPr>
              <a:t>O :18 </a:t>
            </a:r>
            <a:r>
              <a:rPr lang="en-US" sz="2400" dirty="0" err="1">
                <a:solidFill>
                  <a:srgbClr val="FF0000"/>
                </a:solidFill>
                <a:latin typeface="Times  New Roman"/>
              </a:rPr>
              <a:t>amu</a:t>
            </a:r>
            <a:r>
              <a:rPr lang="en-US" sz="2400" dirty="0" smtClean="0">
                <a:solidFill>
                  <a:srgbClr val="FF0000"/>
                </a:solidFill>
                <a:latin typeface="Times  New Roman"/>
              </a:rPr>
              <a:t>. </a:t>
            </a:r>
            <a:endParaRPr lang="vi-VN" sz="2400" dirty="0">
              <a:solidFill>
                <a:srgbClr val="FF0000"/>
              </a:solidFill>
              <a:latin typeface="Times  New Roman"/>
            </a:endParaRPr>
          </a:p>
          <a:p>
            <a:pPr algn="ctr"/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Action Button: Home 4">
            <a:hlinkClick r:id="rId4" action="ppaction://hlinksldjump" highlightClick="1"/>
          </p:cNvPr>
          <p:cNvSpPr/>
          <p:nvPr/>
        </p:nvSpPr>
        <p:spPr>
          <a:xfrm>
            <a:off x="11473314" y="161759"/>
            <a:ext cx="319872" cy="28523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ction Button: Home 8">
            <a:hlinkClick r:id="rId5" action="ppaction://hlinkfile" highlightClick="1"/>
          </p:cNvPr>
          <p:cNvSpPr/>
          <p:nvPr/>
        </p:nvSpPr>
        <p:spPr>
          <a:xfrm>
            <a:off x="312813" y="304375"/>
            <a:ext cx="501103" cy="42784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07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8" grpId="0"/>
      <p:bldP spid="10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27788" y="3144554"/>
            <a:ext cx="10916816" cy="18859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i="1" dirty="0" err="1">
                <a:solidFill>
                  <a:srgbClr val="FF0000"/>
                </a:solidFill>
                <a:latin typeface="Times  New Roman"/>
              </a:rPr>
              <a:t>H</a:t>
            </a:r>
            <a:r>
              <a:rPr lang="en-US" sz="2800" i="1" dirty="0" err="1" smtClean="0">
                <a:solidFill>
                  <a:srgbClr val="FF0000"/>
                </a:solidFill>
                <a:latin typeface="Times  New Roman"/>
              </a:rPr>
              <a:t>ướng</a:t>
            </a:r>
            <a:r>
              <a:rPr lang="en-US" sz="2800" i="1" dirty="0" smtClean="0">
                <a:solidFill>
                  <a:srgbClr val="FF0000"/>
                </a:solidFill>
                <a:latin typeface="Times  New Roman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 New Roman"/>
              </a:rPr>
              <a:t>dẫn</a:t>
            </a:r>
            <a:r>
              <a:rPr lang="en-US" sz="2800" dirty="0">
                <a:solidFill>
                  <a:srgbClr val="FF0000"/>
                </a:solidFill>
                <a:latin typeface="Times  New Roman"/>
              </a:rPr>
              <a:t>: </a:t>
            </a:r>
            <a:r>
              <a:rPr lang="en-US" sz="2800" dirty="0" smtClean="0">
                <a:solidFill>
                  <a:srgbClr val="FF0000"/>
                </a:solidFill>
                <a:latin typeface="Times  New Roman"/>
              </a:rPr>
              <a:t>- </a:t>
            </a:r>
            <a:r>
              <a:rPr lang="en-US" sz="2800" dirty="0" err="1" smtClean="0">
                <a:solidFill>
                  <a:schemeClr val="tx1"/>
                </a:solidFill>
                <a:latin typeface="Times  New Roman"/>
              </a:rPr>
              <a:t>Nước</a:t>
            </a:r>
            <a:r>
              <a:rPr lang="en-US" sz="28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 New Roman"/>
              </a:rPr>
              <a:t>được</a:t>
            </a:r>
            <a:r>
              <a:rPr lang="en-US" sz="28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 New Roman"/>
              </a:rPr>
              <a:t>tạo</a:t>
            </a:r>
            <a:r>
              <a:rPr lang="en-US" sz="28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 New Roman"/>
              </a:rPr>
              <a:t>nên</a:t>
            </a:r>
            <a:r>
              <a:rPr lang="en-US" sz="28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 New Roman"/>
              </a:rPr>
              <a:t>từ</a:t>
            </a:r>
            <a:r>
              <a:rPr lang="en-US" sz="28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 New Roman"/>
              </a:rPr>
              <a:t>những</a:t>
            </a:r>
            <a:r>
              <a:rPr lang="en-US" sz="28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 New Roman"/>
              </a:rPr>
              <a:t>nguyên</a:t>
            </a:r>
            <a:r>
              <a:rPr lang="en-US" sz="28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 New Roman"/>
              </a:rPr>
              <a:t>tố</a:t>
            </a:r>
            <a:r>
              <a:rPr lang="en-US" sz="28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 New Roman"/>
              </a:rPr>
              <a:t>nào</a:t>
            </a:r>
            <a:r>
              <a:rPr lang="en-US" sz="2800" dirty="0" smtClean="0">
                <a:solidFill>
                  <a:schemeClr val="tx1"/>
                </a:solidFill>
                <a:latin typeface="Times  New Roman"/>
              </a:rPr>
              <a:t>?</a:t>
            </a:r>
          </a:p>
          <a:p>
            <a:pPr algn="ctr"/>
            <a:r>
              <a:rPr lang="en-US" sz="2800" dirty="0" smtClean="0">
                <a:solidFill>
                  <a:schemeClr val="tx1"/>
                </a:solidFill>
                <a:latin typeface="Times  New Roman"/>
              </a:rPr>
              <a:t>                    - </a:t>
            </a:r>
            <a:r>
              <a:rPr lang="en-US" sz="2800" dirty="0" err="1" smtClean="0">
                <a:solidFill>
                  <a:schemeClr val="tx1"/>
                </a:solidFill>
                <a:latin typeface="Times  New Roman"/>
              </a:rPr>
              <a:t>Số</a:t>
            </a:r>
            <a:r>
              <a:rPr lang="en-US" sz="28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 New Roman"/>
              </a:rPr>
              <a:t>nguyên</a:t>
            </a:r>
            <a:r>
              <a:rPr lang="en-US" sz="28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 New Roman"/>
              </a:rPr>
              <a:t>tử</a:t>
            </a:r>
            <a:r>
              <a:rPr lang="en-US" sz="28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 New Roman"/>
              </a:rPr>
              <a:t>của</a:t>
            </a:r>
            <a:r>
              <a:rPr lang="en-US" sz="28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 New Roman"/>
              </a:rPr>
              <a:t>mỗi</a:t>
            </a:r>
            <a:r>
              <a:rPr lang="en-US" sz="28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 New Roman"/>
              </a:rPr>
              <a:t>nguyên</a:t>
            </a:r>
            <a:r>
              <a:rPr lang="en-US" sz="28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 New Roman"/>
              </a:rPr>
              <a:t>tố</a:t>
            </a:r>
            <a:r>
              <a:rPr lang="en-US" sz="28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 New Roman"/>
              </a:rPr>
              <a:t>trong</a:t>
            </a:r>
            <a:r>
              <a:rPr lang="en-US" sz="28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 New Roman"/>
              </a:rPr>
              <a:t>phân</a:t>
            </a:r>
            <a:r>
              <a:rPr lang="en-US" sz="28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 New Roman"/>
              </a:rPr>
              <a:t>tử</a:t>
            </a:r>
            <a:r>
              <a:rPr lang="en-US" sz="28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 New Roman"/>
              </a:rPr>
              <a:t>nước</a:t>
            </a:r>
            <a:r>
              <a:rPr lang="en-US" sz="2800" dirty="0" smtClean="0">
                <a:solidFill>
                  <a:schemeClr val="tx1"/>
                </a:solidFill>
                <a:latin typeface="Times  New Roman"/>
              </a:rPr>
              <a:t>?</a:t>
            </a:r>
          </a:p>
          <a:p>
            <a:pPr algn="ctr"/>
            <a:r>
              <a:rPr lang="en-US" sz="280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800" smtClean="0">
                <a:solidFill>
                  <a:schemeClr val="tx1"/>
                </a:solidFill>
                <a:latin typeface="Times  New Roman"/>
              </a:rPr>
              <a:t>      - </a:t>
            </a:r>
            <a:r>
              <a:rPr lang="en-US" sz="2800" dirty="0" err="1" smtClean="0">
                <a:solidFill>
                  <a:schemeClr val="tx1"/>
                </a:solidFill>
                <a:latin typeface="Times  New Roman"/>
              </a:rPr>
              <a:t>Khối</a:t>
            </a:r>
            <a:r>
              <a:rPr lang="en-US" sz="28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 New Roman"/>
              </a:rPr>
              <a:t>lượng</a:t>
            </a:r>
            <a:r>
              <a:rPr lang="en-US" sz="28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 New Roman"/>
              </a:rPr>
              <a:t>phân</a:t>
            </a:r>
            <a:r>
              <a:rPr lang="en-US" sz="28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 New Roman"/>
              </a:rPr>
              <a:t>tử</a:t>
            </a:r>
            <a:r>
              <a:rPr lang="en-US" sz="28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 New Roman"/>
              </a:rPr>
              <a:t>của</a:t>
            </a:r>
            <a:r>
              <a:rPr lang="en-US" sz="2800" dirty="0" smtClean="0">
                <a:solidFill>
                  <a:schemeClr val="tx1"/>
                </a:solidFill>
                <a:latin typeface="Times  New Roman"/>
              </a:rPr>
              <a:t> H</a:t>
            </a:r>
            <a:r>
              <a:rPr lang="en-US" sz="2800" baseline="-25000" dirty="0" smtClean="0">
                <a:solidFill>
                  <a:schemeClr val="tx1"/>
                </a:solidFill>
                <a:latin typeface="Times  New Roman"/>
              </a:rPr>
              <a:t>2</a:t>
            </a:r>
            <a:r>
              <a:rPr lang="en-US" sz="2800" dirty="0" smtClean="0">
                <a:solidFill>
                  <a:schemeClr val="tx1"/>
                </a:solidFill>
                <a:latin typeface="Times  New Roman"/>
              </a:rPr>
              <a:t>O </a:t>
            </a:r>
            <a:r>
              <a:rPr lang="en-US" sz="2800" dirty="0" err="1" smtClean="0">
                <a:solidFill>
                  <a:schemeClr val="tx1"/>
                </a:solidFill>
                <a:latin typeface="Times  New Roman"/>
              </a:rPr>
              <a:t>bằng</a:t>
            </a:r>
            <a:r>
              <a:rPr lang="en-US" sz="28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 New Roman"/>
              </a:rPr>
              <a:t>bao</a:t>
            </a:r>
            <a:r>
              <a:rPr lang="en-US" sz="28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 New Roman"/>
              </a:rPr>
              <a:t>nhiêu</a:t>
            </a:r>
            <a:r>
              <a:rPr lang="en-US" sz="2800" dirty="0" smtClean="0">
                <a:solidFill>
                  <a:schemeClr val="tx1"/>
                </a:solidFill>
                <a:latin typeface="Times  New Roman"/>
              </a:rPr>
              <a:t>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528" y="231366"/>
            <a:ext cx="5276820" cy="2649239"/>
          </a:xfrm>
          <a:prstGeom prst="rect">
            <a:avLst/>
          </a:prstGeom>
        </p:spPr>
      </p:pic>
      <p:sp>
        <p:nvSpPr>
          <p:cNvPr id="4" name="Action Button: Home 3">
            <a:hlinkClick r:id="rId3" action="ppaction://hlinksldjump" highlightClick="1"/>
          </p:cNvPr>
          <p:cNvSpPr/>
          <p:nvPr/>
        </p:nvSpPr>
        <p:spPr>
          <a:xfrm>
            <a:off x="10164278" y="5996539"/>
            <a:ext cx="760396" cy="48126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Alternate Process 6"/>
          <p:cNvSpPr/>
          <p:nvPr/>
        </p:nvSpPr>
        <p:spPr>
          <a:xfrm>
            <a:off x="600270" y="597159"/>
            <a:ext cx="5908258" cy="2090057"/>
          </a:xfrm>
          <a:prstGeom prst="flowChartAlternateProcess">
            <a:avLst/>
          </a:prstGeom>
          <a:solidFill>
            <a:srgbClr val="FF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002060"/>
                </a:solidFill>
                <a:latin typeface="Times  New Roman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 New Roman"/>
              </a:rPr>
              <a:t>Dựa</a:t>
            </a:r>
            <a:r>
              <a:rPr lang="en-US" sz="2400" dirty="0" smtClean="0">
                <a:solidFill>
                  <a:srgbClr val="002060"/>
                </a:solidFill>
                <a:latin typeface="Times  New Roman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 New Roman"/>
              </a:rPr>
              <a:t>vào</a:t>
            </a:r>
            <a:r>
              <a:rPr lang="en-US" sz="2400" dirty="0">
                <a:solidFill>
                  <a:srgbClr val="002060"/>
                </a:solidFill>
                <a:latin typeface="Times  New Roman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 New Roman"/>
              </a:rPr>
              <a:t>công</a:t>
            </a:r>
            <a:r>
              <a:rPr lang="en-US" sz="2400" dirty="0">
                <a:solidFill>
                  <a:srgbClr val="002060"/>
                </a:solidFill>
                <a:latin typeface="Times  New Roman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 New Roman"/>
              </a:rPr>
              <a:t>thức</a:t>
            </a:r>
            <a:r>
              <a:rPr lang="en-US" sz="2400" dirty="0">
                <a:solidFill>
                  <a:srgbClr val="002060"/>
                </a:solidFill>
                <a:latin typeface="Times  New Roman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 New Roman"/>
              </a:rPr>
              <a:t>hoá</a:t>
            </a:r>
            <a:r>
              <a:rPr lang="en-US" sz="2400" dirty="0">
                <a:solidFill>
                  <a:srgbClr val="002060"/>
                </a:solidFill>
                <a:latin typeface="Times  New Roman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 New Roman"/>
              </a:rPr>
              <a:t>học</a:t>
            </a:r>
            <a:r>
              <a:rPr lang="en-US" sz="2400" dirty="0">
                <a:solidFill>
                  <a:srgbClr val="002060"/>
                </a:solidFill>
                <a:latin typeface="Times  New Roman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 New Roman"/>
              </a:rPr>
              <a:t>của</a:t>
            </a:r>
            <a:r>
              <a:rPr lang="en-US" sz="2400" dirty="0">
                <a:solidFill>
                  <a:srgbClr val="002060"/>
                </a:solidFill>
                <a:latin typeface="Times  New Roman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 New Roman"/>
              </a:rPr>
              <a:t>nước</a:t>
            </a:r>
            <a:r>
              <a:rPr lang="en-US" sz="2400" dirty="0">
                <a:solidFill>
                  <a:srgbClr val="002060"/>
                </a:solidFill>
                <a:latin typeface="Times  New Roman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 New Roman"/>
              </a:rPr>
              <a:t>cho</a:t>
            </a:r>
            <a:r>
              <a:rPr lang="en-US" sz="2400" dirty="0">
                <a:solidFill>
                  <a:srgbClr val="002060"/>
                </a:solidFill>
                <a:latin typeface="Times  New Roman"/>
              </a:rPr>
              <a:t> ta </a:t>
            </a:r>
            <a:r>
              <a:rPr lang="en-US" sz="2400" dirty="0" err="1">
                <a:solidFill>
                  <a:srgbClr val="002060"/>
                </a:solidFill>
                <a:latin typeface="Times  New Roman"/>
              </a:rPr>
              <a:t>biết</a:t>
            </a:r>
            <a:r>
              <a:rPr lang="en-US" sz="2400" dirty="0">
                <a:solidFill>
                  <a:srgbClr val="002060"/>
                </a:solidFill>
                <a:latin typeface="Times  New Roman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 New Roman"/>
              </a:rPr>
              <a:t>những</a:t>
            </a:r>
            <a:r>
              <a:rPr lang="en-US" sz="2400" dirty="0">
                <a:solidFill>
                  <a:srgbClr val="002060"/>
                </a:solidFill>
                <a:latin typeface="Times  New Roman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 New Roman"/>
              </a:rPr>
              <a:t>thông</a:t>
            </a:r>
            <a:r>
              <a:rPr lang="en-US" sz="2400" dirty="0">
                <a:solidFill>
                  <a:srgbClr val="002060"/>
                </a:solidFill>
                <a:latin typeface="Times  New Roman"/>
              </a:rPr>
              <a:t> tin </a:t>
            </a:r>
            <a:r>
              <a:rPr lang="en-US" sz="2400" dirty="0" err="1">
                <a:solidFill>
                  <a:srgbClr val="002060"/>
                </a:solidFill>
                <a:latin typeface="Times  New Roman"/>
              </a:rPr>
              <a:t>gì</a:t>
            </a:r>
            <a:r>
              <a:rPr lang="en-US" sz="2400" dirty="0">
                <a:solidFill>
                  <a:srgbClr val="002060"/>
                </a:solidFill>
                <a:latin typeface="Times  New Roman"/>
              </a:rPr>
              <a:t>? </a:t>
            </a:r>
          </a:p>
          <a:p>
            <a:pPr algn="ctr"/>
            <a:endParaRPr lang="en-US" sz="2400" dirty="0">
              <a:solidFill>
                <a:srgbClr val="002060"/>
              </a:solidFill>
              <a:latin typeface="Times 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6481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42173" y="93467"/>
            <a:ext cx="8855242" cy="878685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Times  New Roman"/>
              </a:rPr>
              <a:t>TRÒ CHƠI LẬT MẢNH GHÉP</a:t>
            </a:r>
            <a:endParaRPr lang="en-US" sz="3600" b="1" dirty="0">
              <a:latin typeface="Times  New Roman"/>
            </a:endParaRPr>
          </a:p>
        </p:txBody>
      </p:sp>
      <p:pic>
        <p:nvPicPr>
          <p:cNvPr id="2050" name="Picture 2" descr="C:\Users\Admin\Desktop\istockphoto-480218243-1024x1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792" y="1068404"/>
            <a:ext cx="9298004" cy="456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1226972" y="5996540"/>
            <a:ext cx="2786763" cy="78005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 err="1" smtClean="0">
                <a:solidFill>
                  <a:srgbClr val="FF0000"/>
                </a:solidFill>
                <a:latin typeface="Times  New Roman"/>
              </a:rPr>
              <a:t>Chủ</a:t>
            </a:r>
            <a:r>
              <a:rPr lang="en-US" sz="2400" i="1" dirty="0" smtClean="0">
                <a:solidFill>
                  <a:srgbClr val="FF0000"/>
                </a:solidFill>
                <a:latin typeface="Times  New Roman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 New Roman"/>
              </a:rPr>
              <a:t>đề</a:t>
            </a:r>
            <a:r>
              <a:rPr lang="en-US" sz="2400" i="1" dirty="0" smtClean="0">
                <a:solidFill>
                  <a:srgbClr val="FF0000"/>
                </a:solidFill>
                <a:latin typeface="Times  New Roman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 New Roman"/>
              </a:rPr>
              <a:t>bức</a:t>
            </a:r>
            <a:r>
              <a:rPr lang="en-US" sz="2400" i="1" dirty="0" smtClean="0">
                <a:solidFill>
                  <a:srgbClr val="FF0000"/>
                </a:solidFill>
                <a:latin typeface="Times  New Roman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Times  New Roman"/>
              </a:rPr>
              <a:t>tranh</a:t>
            </a:r>
            <a:endParaRPr lang="en-US" sz="2400" i="1" dirty="0">
              <a:solidFill>
                <a:srgbClr val="FF0000"/>
              </a:solidFill>
              <a:latin typeface="Times  New Roman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013734" y="5996540"/>
            <a:ext cx="7218947" cy="77287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 New Roman"/>
              </a:rPr>
              <a:t>CÔNG THỨC HOÁ HỌC</a:t>
            </a:r>
            <a:endParaRPr lang="en-US" sz="3200" b="1" i="1" dirty="0">
              <a:solidFill>
                <a:schemeClr val="tx2">
                  <a:lumMod val="60000"/>
                  <a:lumOff val="40000"/>
                </a:schemeClr>
              </a:solidFill>
              <a:latin typeface="Times  New Roman"/>
            </a:endParaRPr>
          </a:p>
        </p:txBody>
      </p:sp>
      <p:sp>
        <p:nvSpPr>
          <p:cNvPr id="5" name="Action Button: Home 4">
            <a:hlinkClick r:id="rId3" action="ppaction://hlinksldjump" highlightClick="1"/>
          </p:cNvPr>
          <p:cNvSpPr/>
          <p:nvPr/>
        </p:nvSpPr>
        <p:spPr>
          <a:xfrm>
            <a:off x="11346024" y="289249"/>
            <a:ext cx="503854" cy="34523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Box 36"/>
          <p:cNvSpPr txBox="1">
            <a:spLocks noChangeArrowheads="1"/>
          </p:cNvSpPr>
          <p:nvPr/>
        </p:nvSpPr>
        <p:spPr bwMode="auto">
          <a:xfrm>
            <a:off x="2255356" y="5107559"/>
            <a:ext cx="482657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r>
              <a:rPr lang="en-US" sz="2800" dirty="0" err="1">
                <a:latin typeface="Times  New Roman"/>
              </a:rPr>
              <a:t>Mô</a:t>
            </a:r>
            <a:r>
              <a:rPr lang="en-US" sz="2800" dirty="0">
                <a:latin typeface="Times  New Roman"/>
              </a:rPr>
              <a:t> </a:t>
            </a:r>
            <a:r>
              <a:rPr lang="en-US" sz="2800" dirty="0" err="1">
                <a:latin typeface="Times  New Roman"/>
              </a:rPr>
              <a:t>hình</a:t>
            </a:r>
            <a:r>
              <a:rPr lang="en-US" sz="2800" dirty="0">
                <a:latin typeface="Times  New Roman"/>
              </a:rPr>
              <a:t> </a:t>
            </a:r>
            <a:r>
              <a:rPr lang="en-US" sz="2800" dirty="0" err="1">
                <a:latin typeface="Times  New Roman"/>
              </a:rPr>
              <a:t>phân</a:t>
            </a:r>
            <a:r>
              <a:rPr lang="en-US" sz="2800" dirty="0">
                <a:latin typeface="Times  New Roman"/>
              </a:rPr>
              <a:t> </a:t>
            </a:r>
            <a:r>
              <a:rPr lang="en-US" sz="2800" dirty="0" err="1">
                <a:latin typeface="Times  New Roman"/>
              </a:rPr>
              <a:t>tử</a:t>
            </a:r>
            <a:r>
              <a:rPr lang="en-US" sz="2800" dirty="0">
                <a:latin typeface="Times  New Roman"/>
              </a:rPr>
              <a:t> Oxygen</a:t>
            </a:r>
          </a:p>
        </p:txBody>
      </p:sp>
      <p:sp>
        <p:nvSpPr>
          <p:cNvPr id="19" name="Rectangle 18">
            <a:hlinkClick r:id="rId4" action="ppaction://hlinksldjump"/>
          </p:cNvPr>
          <p:cNvSpPr/>
          <p:nvPr/>
        </p:nvSpPr>
        <p:spPr>
          <a:xfrm>
            <a:off x="1553567" y="991398"/>
            <a:ext cx="4915257" cy="2555020"/>
          </a:xfrm>
          <a:prstGeom prst="rect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hlinkClick r:id="rId4" action="ppaction://hlinksldjump"/>
          </p:cNvPr>
          <p:cNvSpPr txBox="1"/>
          <p:nvPr/>
        </p:nvSpPr>
        <p:spPr>
          <a:xfrm>
            <a:off x="2497924" y="1370536"/>
            <a:ext cx="283940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 smtClean="0">
                <a:latin typeface="Times  New Roman"/>
              </a:rPr>
              <a:t>1</a:t>
            </a:r>
            <a:endParaRPr lang="en-US" sz="11500" b="1" dirty="0">
              <a:latin typeface="Times  New Roman"/>
            </a:endParaRPr>
          </a:p>
        </p:txBody>
      </p:sp>
      <p:sp>
        <p:nvSpPr>
          <p:cNvPr id="21" name="Rectangle 20">
            <a:hlinkClick r:id="rId5" action="ppaction://hlinksldjump"/>
          </p:cNvPr>
          <p:cNvSpPr/>
          <p:nvPr/>
        </p:nvSpPr>
        <p:spPr>
          <a:xfrm>
            <a:off x="6464652" y="3503357"/>
            <a:ext cx="4592125" cy="2271280"/>
          </a:xfrm>
          <a:prstGeom prst="rect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hlinkClick r:id="rId5" action="ppaction://hlinksldjump"/>
          </p:cNvPr>
          <p:cNvSpPr txBox="1"/>
          <p:nvPr/>
        </p:nvSpPr>
        <p:spPr>
          <a:xfrm>
            <a:off x="7390582" y="3725812"/>
            <a:ext cx="289939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 smtClean="0">
                <a:latin typeface="Times  New Roman"/>
              </a:rPr>
              <a:t>4</a:t>
            </a:r>
            <a:endParaRPr lang="en-US" sz="11500" b="1" dirty="0">
              <a:latin typeface="Times  New Roman"/>
            </a:endParaRPr>
          </a:p>
        </p:txBody>
      </p:sp>
      <p:sp>
        <p:nvSpPr>
          <p:cNvPr id="23" name="Rectangle 22">
            <a:hlinkClick r:id="rId6" action="ppaction://hlinksldjump"/>
          </p:cNvPr>
          <p:cNvSpPr/>
          <p:nvPr/>
        </p:nvSpPr>
        <p:spPr>
          <a:xfrm>
            <a:off x="1553567" y="3507083"/>
            <a:ext cx="4901874" cy="2282570"/>
          </a:xfrm>
          <a:prstGeom prst="rect">
            <a:avLst/>
          </a:prstGeom>
          <a:solidFill>
            <a:srgbClr val="0000FF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hlinkClick r:id="rId6" action="ppaction://hlinksldjump"/>
          </p:cNvPr>
          <p:cNvSpPr txBox="1"/>
          <p:nvPr/>
        </p:nvSpPr>
        <p:spPr>
          <a:xfrm>
            <a:off x="2704290" y="3749079"/>
            <a:ext cx="266103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 smtClean="0">
                <a:latin typeface="Times  New Roman"/>
              </a:rPr>
              <a:t>3</a:t>
            </a:r>
            <a:endParaRPr lang="en-US" sz="11500" b="1" dirty="0">
              <a:latin typeface="Times  New Roman"/>
            </a:endParaRPr>
          </a:p>
        </p:txBody>
      </p:sp>
      <p:sp>
        <p:nvSpPr>
          <p:cNvPr id="25" name="Rectangle 24">
            <a:hlinkClick r:id=""/>
          </p:cNvPr>
          <p:cNvSpPr/>
          <p:nvPr/>
        </p:nvSpPr>
        <p:spPr>
          <a:xfrm>
            <a:off x="6469413" y="991398"/>
            <a:ext cx="4587364" cy="248764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hlinkClick r:id="rId7" action="ppaction://hlinksldjump"/>
          </p:cNvPr>
          <p:cNvSpPr txBox="1"/>
          <p:nvPr/>
        </p:nvSpPr>
        <p:spPr>
          <a:xfrm>
            <a:off x="7178170" y="1346443"/>
            <a:ext cx="326619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 smtClean="0">
                <a:latin typeface="Times  New Roman"/>
              </a:rPr>
              <a:t>2</a:t>
            </a:r>
            <a:endParaRPr lang="en-US" sz="11500" b="1" dirty="0">
              <a:latin typeface="Times 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71166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9" grpId="0" animBg="1"/>
      <p:bldP spid="19" grpId="0" animBg="1"/>
      <p:bldP spid="20" grpId="0"/>
      <p:bldP spid="21" grpId="0" animBg="1"/>
      <p:bldP spid="22" grpId="0"/>
      <p:bldP spid="23" grpId="0" animBg="1"/>
      <p:bldP spid="24" grpId="0"/>
      <p:bldP spid="25" grpId="0" animBg="1"/>
      <p:bldP spid="2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椭圆 26"/>
          <p:cNvSpPr/>
          <p:nvPr/>
        </p:nvSpPr>
        <p:spPr>
          <a:xfrm>
            <a:off x="4133923" y="3283585"/>
            <a:ext cx="1073151" cy="1073150"/>
          </a:xfrm>
          <a:prstGeom prst="ellipse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9525">
            <a:noFill/>
          </a:ln>
        </p:spPr>
        <p:txBody>
          <a:bodyPr anchor="ctr"/>
          <a:lstStyle/>
          <a:p>
            <a:pPr lvl="0" algn="ctr" eaLnBrk="1" hangingPunct="1"/>
            <a:endParaRPr lang="zh-CN" altLang="zh-CN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3315" name="椭圆 28"/>
          <p:cNvSpPr/>
          <p:nvPr/>
        </p:nvSpPr>
        <p:spPr>
          <a:xfrm>
            <a:off x="4400939" y="4488498"/>
            <a:ext cx="1200151" cy="1198562"/>
          </a:xfrm>
          <a:prstGeom prst="ellipse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9525">
            <a:noFill/>
          </a:ln>
        </p:spPr>
        <p:txBody>
          <a:bodyPr anchor="ctr"/>
          <a:lstStyle/>
          <a:p>
            <a:pPr lvl="0" algn="ctr" eaLnBrk="1" hangingPunct="1"/>
            <a:endParaRPr lang="zh-CN" altLang="zh-CN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3316" name="椭圆 30"/>
          <p:cNvSpPr/>
          <p:nvPr/>
        </p:nvSpPr>
        <p:spPr>
          <a:xfrm>
            <a:off x="6704083" y="3347086"/>
            <a:ext cx="1436688" cy="1438275"/>
          </a:xfrm>
          <a:prstGeom prst="ellipse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9525">
            <a:noFill/>
          </a:ln>
        </p:spPr>
        <p:txBody>
          <a:bodyPr anchor="ctr"/>
          <a:lstStyle/>
          <a:p>
            <a:pPr lvl="0" algn="ctr" eaLnBrk="1" hangingPunct="1"/>
            <a:endParaRPr lang="zh-CN" altLang="zh-CN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3322" name="椭圆 9"/>
          <p:cNvSpPr/>
          <p:nvPr/>
        </p:nvSpPr>
        <p:spPr>
          <a:xfrm>
            <a:off x="5088009" y="2016764"/>
            <a:ext cx="1819275" cy="1819275"/>
          </a:xfrm>
          <a:prstGeom prst="ellipse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9525">
            <a:noFill/>
          </a:ln>
        </p:spPr>
        <p:txBody>
          <a:bodyPr anchor="ctr"/>
          <a:lstStyle/>
          <a:p>
            <a:pPr lvl="0" algn="ctr" eaLnBrk="1" hangingPunct="1"/>
            <a:endParaRPr lang="zh-CN" altLang="zh-CN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3329" name="文本框 20"/>
          <p:cNvSpPr/>
          <p:nvPr/>
        </p:nvSpPr>
        <p:spPr>
          <a:xfrm>
            <a:off x="8430967" y="2842798"/>
            <a:ext cx="3355104" cy="1877437"/>
          </a:xfrm>
          <a:prstGeom prst="rect">
            <a:avLst/>
          </a:prstGeom>
          <a:solidFill>
            <a:srgbClr val="F9C1B9"/>
          </a:solidFill>
          <a:ln w="9525">
            <a:noFill/>
          </a:ln>
        </p:spPr>
        <p:txBody>
          <a:bodyPr wrap="square">
            <a:spAutoFit/>
          </a:bodyPr>
          <a:lstStyle/>
          <a:p>
            <a:pPr lvl="0" algn="just" eaLnBrk="1" hangingPunct="1"/>
            <a:r>
              <a:rPr lang="vi-VN" altLang="zh-CN" sz="3200" dirty="0">
                <a:solidFill>
                  <a:schemeClr val="tx1"/>
                </a:solidFill>
                <a:latin typeface="Arial" panose="020B0604020202020204" pitchFamily="34" charset="0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- </a:t>
            </a:r>
            <a:r>
              <a:rPr lang="vi-VN" altLang="zh-CN" sz="2800" dirty="0">
                <a:solidFill>
                  <a:schemeClr val="tx1"/>
                </a:solidFill>
                <a:latin typeface="+mj-lt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Số nguyên tử hay tỉ </a:t>
            </a:r>
            <a:r>
              <a:rPr lang="vi-VN" altLang="zh-CN" sz="2800" dirty="0" smtClean="0">
                <a:solidFill>
                  <a:schemeClr val="tx1"/>
                </a:solidFill>
                <a:latin typeface="+mj-lt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lệ</a:t>
            </a:r>
            <a:r>
              <a:rPr lang="en-US" altLang="zh-CN" sz="2800" dirty="0" smtClean="0">
                <a:solidFill>
                  <a:schemeClr val="tx1"/>
                </a:solidFill>
                <a:latin typeface="+mj-lt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 </a:t>
            </a:r>
            <a:r>
              <a:rPr lang="vi-VN" altLang="zh-CN" sz="2800" dirty="0" smtClean="0">
                <a:solidFill>
                  <a:schemeClr val="tx1"/>
                </a:solidFill>
                <a:latin typeface="+mj-lt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số </a:t>
            </a:r>
            <a:r>
              <a:rPr lang="vi-VN" altLang="zh-CN" sz="2800" dirty="0">
                <a:solidFill>
                  <a:schemeClr val="tx1"/>
                </a:solidFill>
                <a:latin typeface="+mj-lt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nguyên tử của </a:t>
            </a:r>
            <a:r>
              <a:rPr lang="vi-VN" altLang="zh-CN" sz="2800" dirty="0" smtClean="0">
                <a:solidFill>
                  <a:schemeClr val="tx1"/>
                </a:solidFill>
                <a:latin typeface="+mj-lt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các</a:t>
            </a:r>
            <a:r>
              <a:rPr lang="en-US" altLang="zh-CN" sz="2800" dirty="0" smtClean="0">
                <a:solidFill>
                  <a:schemeClr val="tx1"/>
                </a:solidFill>
                <a:latin typeface="+mj-lt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 </a:t>
            </a:r>
            <a:r>
              <a:rPr lang="vi-VN" altLang="zh-CN" sz="2800" dirty="0" smtClean="0">
                <a:solidFill>
                  <a:schemeClr val="tx1"/>
                </a:solidFill>
                <a:latin typeface="+mj-lt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nguyên</a:t>
            </a:r>
            <a:r>
              <a:rPr lang="en-US" altLang="zh-CN" sz="2800" dirty="0" smtClean="0">
                <a:solidFill>
                  <a:schemeClr val="tx1"/>
                </a:solidFill>
                <a:latin typeface="+mj-lt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 </a:t>
            </a:r>
            <a:r>
              <a:rPr lang="vi-VN" altLang="zh-CN" sz="2800" dirty="0" smtClean="0">
                <a:solidFill>
                  <a:schemeClr val="tx1"/>
                </a:solidFill>
                <a:latin typeface="+mj-lt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tố </a:t>
            </a:r>
            <a:r>
              <a:rPr lang="vi-VN" altLang="zh-CN" sz="2800" dirty="0">
                <a:solidFill>
                  <a:schemeClr val="tx1"/>
                </a:solidFill>
                <a:latin typeface="+mj-lt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trong phân </a:t>
            </a:r>
            <a:r>
              <a:rPr lang="vi-VN" altLang="zh-CN" sz="2800" dirty="0" smtClean="0">
                <a:solidFill>
                  <a:schemeClr val="tx1"/>
                </a:solidFill>
                <a:latin typeface="+mj-lt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tử</a:t>
            </a:r>
            <a:r>
              <a:rPr lang="en-US" altLang="zh-CN" sz="2800" dirty="0" smtClean="0">
                <a:solidFill>
                  <a:schemeClr val="tx1"/>
                </a:solidFill>
                <a:latin typeface="+mj-lt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.</a:t>
            </a:r>
            <a:endParaRPr lang="en-US" altLang="zh-CN" sz="2800" dirty="0">
              <a:solidFill>
                <a:schemeClr val="tx1"/>
              </a:solidFill>
              <a:latin typeface="+mj-lt"/>
              <a:ea typeface="方正姚体" panose="02010601030101010101" pitchFamily="2" charset="-122"/>
              <a:cs typeface="Arial" panose="020B0604020202020204" pitchFamily="34" charset="0"/>
              <a:sym typeface="方正姚体" panose="02010601030101010101" pitchFamily="2" charset="-122"/>
            </a:endParaRPr>
          </a:p>
        </p:txBody>
      </p:sp>
      <p:sp>
        <p:nvSpPr>
          <p:cNvPr id="13330" name="文本框 21"/>
          <p:cNvSpPr/>
          <p:nvPr/>
        </p:nvSpPr>
        <p:spPr>
          <a:xfrm>
            <a:off x="653050" y="2176388"/>
            <a:ext cx="3480873" cy="1015663"/>
          </a:xfrm>
          <a:prstGeom prst="rect">
            <a:avLst/>
          </a:prstGeom>
          <a:solidFill>
            <a:srgbClr val="F9C1B9"/>
          </a:solidFill>
          <a:ln w="9525">
            <a:noFill/>
          </a:ln>
        </p:spPr>
        <p:txBody>
          <a:bodyPr wrap="square">
            <a:spAutoFit/>
          </a:bodyPr>
          <a:lstStyle/>
          <a:p>
            <a:pPr lvl="0" algn="just" eaLnBrk="1" hangingPunct="1"/>
            <a:r>
              <a:rPr lang="vi-VN" altLang="zh-CN" sz="3200" dirty="0">
                <a:solidFill>
                  <a:schemeClr val="tx1"/>
                </a:solidFill>
                <a:latin typeface="Arial" panose="020B0604020202020204" pitchFamily="34" charset="0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- </a:t>
            </a:r>
            <a:r>
              <a:rPr lang="en-US" altLang="zh-CN" sz="2800" dirty="0"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C</a:t>
            </a:r>
            <a:r>
              <a:rPr lang="vi-VN" altLang="zh-CN" sz="2800" dirty="0" smtClean="0">
                <a:solidFill>
                  <a:schemeClr val="tx1"/>
                </a:solidFill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ác </a:t>
            </a:r>
            <a:r>
              <a:rPr lang="vi-VN" altLang="zh-CN" sz="2800" dirty="0">
                <a:solidFill>
                  <a:schemeClr val="tx1"/>
                </a:solidFill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nguyên tố hoá học tạo nên </a:t>
            </a:r>
            <a:r>
              <a:rPr lang="vi-VN" altLang="zh-CN" sz="2800" dirty="0" smtClean="0">
                <a:solidFill>
                  <a:schemeClr val="tx1"/>
                </a:solidFill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chất</a:t>
            </a:r>
            <a:r>
              <a:rPr lang="en-US" altLang="zh-CN" sz="2800" dirty="0" smtClean="0">
                <a:solidFill>
                  <a:schemeClr val="tx1"/>
                </a:solidFill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.</a:t>
            </a:r>
            <a:endParaRPr lang="zh-CN" altLang="en-US" sz="2800" dirty="0">
              <a:solidFill>
                <a:srgbClr val="E56AF2"/>
              </a:solidFill>
              <a:latin typeface="Times  New Roman"/>
              <a:ea typeface="微软雅黑" panose="020B0503020204020204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13331" name="文本框 22"/>
          <p:cNvSpPr/>
          <p:nvPr/>
        </p:nvSpPr>
        <p:spPr>
          <a:xfrm>
            <a:off x="1157771" y="1399895"/>
            <a:ext cx="5476179" cy="52322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eaLnBrk="1" hangingPunct="1"/>
            <a:r>
              <a:rPr lang="en-US" altLang="zh-CN" sz="2800" b="1" dirty="0" smtClean="0">
                <a:solidFill>
                  <a:srgbClr val="C00000"/>
                </a:solidFill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   </a:t>
            </a:r>
            <a:r>
              <a:rPr lang="en-US" altLang="zh-CN" sz="2800" b="1" dirty="0" err="1" smtClean="0">
                <a:solidFill>
                  <a:srgbClr val="C00000"/>
                </a:solidFill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Công</a:t>
            </a:r>
            <a:r>
              <a:rPr lang="en-US" altLang="zh-CN" sz="2800" b="1" dirty="0" smtClean="0">
                <a:solidFill>
                  <a:srgbClr val="C00000"/>
                </a:solidFill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 </a:t>
            </a:r>
            <a:r>
              <a:rPr lang="en-US" altLang="zh-CN" sz="2800" b="1" dirty="0" err="1">
                <a:solidFill>
                  <a:srgbClr val="C00000"/>
                </a:solidFill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thức</a:t>
            </a:r>
            <a:r>
              <a:rPr lang="en-US" altLang="zh-CN" sz="2800" b="1" dirty="0">
                <a:solidFill>
                  <a:srgbClr val="C00000"/>
                </a:solidFill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 </a:t>
            </a:r>
            <a:r>
              <a:rPr lang="en-US" altLang="zh-CN" sz="2800" b="1" dirty="0" err="1">
                <a:solidFill>
                  <a:srgbClr val="C00000"/>
                </a:solidFill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hoá</a:t>
            </a:r>
            <a:r>
              <a:rPr lang="en-US" altLang="zh-CN" sz="2800" b="1" dirty="0">
                <a:solidFill>
                  <a:srgbClr val="C00000"/>
                </a:solidFill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 </a:t>
            </a:r>
            <a:r>
              <a:rPr lang="en-US" altLang="zh-CN" sz="2800" b="1" dirty="0" err="1">
                <a:solidFill>
                  <a:srgbClr val="C00000"/>
                </a:solidFill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học</a:t>
            </a:r>
            <a:r>
              <a:rPr lang="en-US" altLang="zh-CN" sz="2800" b="1" dirty="0">
                <a:solidFill>
                  <a:srgbClr val="C00000"/>
                </a:solidFill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 </a:t>
            </a:r>
            <a:r>
              <a:rPr lang="en-US" altLang="zh-CN" sz="2800" b="1" dirty="0" err="1">
                <a:solidFill>
                  <a:srgbClr val="C00000"/>
                </a:solidFill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cho</a:t>
            </a:r>
            <a:r>
              <a:rPr lang="en-US" altLang="zh-CN" sz="2800" b="1" dirty="0">
                <a:solidFill>
                  <a:srgbClr val="C00000"/>
                </a:solidFill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 </a:t>
            </a:r>
            <a:r>
              <a:rPr lang="en-US" altLang="zh-CN" sz="2800" b="1" dirty="0" err="1">
                <a:solidFill>
                  <a:srgbClr val="C00000"/>
                </a:solidFill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biết</a:t>
            </a:r>
            <a:r>
              <a:rPr lang="en-US" altLang="zh-CN" sz="2800" b="1" dirty="0">
                <a:solidFill>
                  <a:srgbClr val="C00000"/>
                </a:solidFill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: </a:t>
            </a:r>
            <a:endParaRPr lang="en-US" altLang="zh-CN" sz="2800" dirty="0">
              <a:solidFill>
                <a:srgbClr val="C00000"/>
              </a:solidFill>
              <a:latin typeface="Times  New Roman"/>
              <a:ea typeface="方正姚体" panose="02010601030101010101" pitchFamily="2" charset="-122"/>
              <a:cs typeface="Arial" panose="020B0604020202020204" pitchFamily="34" charset="0"/>
              <a:sym typeface="方正姚体" panose="02010601030101010101" pitchFamily="2" charset="-122"/>
            </a:endParaRPr>
          </a:p>
        </p:txBody>
      </p:sp>
      <p:sp>
        <p:nvSpPr>
          <p:cNvPr id="13333" name="文本框 24"/>
          <p:cNvSpPr/>
          <p:nvPr/>
        </p:nvSpPr>
        <p:spPr>
          <a:xfrm>
            <a:off x="922392" y="5144743"/>
            <a:ext cx="3307609" cy="954107"/>
          </a:xfrm>
          <a:prstGeom prst="rect">
            <a:avLst/>
          </a:prstGeom>
          <a:solidFill>
            <a:srgbClr val="F9C1B9"/>
          </a:solidFill>
          <a:ln w="9525">
            <a:noFill/>
          </a:ln>
        </p:spPr>
        <p:txBody>
          <a:bodyPr wrap="square">
            <a:spAutoFit/>
          </a:bodyPr>
          <a:lstStyle/>
          <a:p>
            <a:pPr lvl="0" algn="ctr" eaLnBrk="1" hangingPunct="1"/>
            <a:r>
              <a:rPr lang="vi-VN" altLang="zh-CN" sz="2800" dirty="0">
                <a:solidFill>
                  <a:schemeClr val="tx1"/>
                </a:solidFill>
                <a:latin typeface="+mj-lt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- Khối lượng phân tử của chất.</a:t>
            </a:r>
            <a:endParaRPr lang="en-US" altLang="zh-CN" sz="2800" dirty="0">
              <a:solidFill>
                <a:schemeClr val="tx1"/>
              </a:solidFill>
              <a:latin typeface="+mj-lt"/>
              <a:ea typeface="方正姚体" panose="02010601030101010101" pitchFamily="2" charset="-122"/>
              <a:cs typeface="Arial" panose="020B0604020202020204" pitchFamily="34" charset="0"/>
              <a:sym typeface="方正姚体" panose="02010601030101010101" pitchFamily="2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4788289" y="3846195"/>
            <a:ext cx="2000251" cy="3020060"/>
            <a:chOff x="7740" y="6057"/>
            <a:chExt cx="3150" cy="4756"/>
          </a:xfrm>
        </p:grpSpPr>
        <p:sp>
          <p:nvSpPr>
            <p:cNvPr id="13321" name="任意多边形 31"/>
            <p:cNvSpPr/>
            <p:nvPr/>
          </p:nvSpPr>
          <p:spPr>
            <a:xfrm rot="-3300000" flipH="1">
              <a:off x="7718" y="6079"/>
              <a:ext cx="3195" cy="3150"/>
            </a:xfrm>
            <a:custGeom>
              <a:avLst/>
              <a:gdLst>
                <a:gd name="txL" fmla="*/ 0 w 2028813"/>
                <a:gd name="txT" fmla="*/ 0 h 1999955"/>
                <a:gd name="txR" fmla="*/ 2028813 w 2028813"/>
                <a:gd name="txB" fmla="*/ 1999955 h 1999955"/>
              </a:gdLst>
              <a:ahLst/>
              <a:cxnLst>
                <a:cxn ang="0">
                  <a:pos x="0" y="618301"/>
                </a:cxn>
                <a:cxn ang="0">
                  <a:pos x="961769" y="1291930"/>
                </a:cxn>
                <a:cxn ang="0">
                  <a:pos x="88911" y="1609713"/>
                </a:cxn>
                <a:cxn ang="0">
                  <a:pos x="92598" y="1617107"/>
                </a:cxn>
                <a:cxn ang="0">
                  <a:pos x="119307" y="1713612"/>
                </a:cxn>
                <a:cxn ang="0">
                  <a:pos x="1069768" y="1367574"/>
                </a:cxn>
                <a:cxn ang="0">
                  <a:pos x="1649089" y="1773333"/>
                </a:cxn>
                <a:cxn ang="0">
                  <a:pos x="1299191" y="1900721"/>
                </a:cxn>
                <a:cxn ang="0">
                  <a:pos x="1330570" y="1963655"/>
                </a:cxn>
                <a:cxn ang="0">
                  <a:pos x="1340780" y="2000545"/>
                </a:cxn>
                <a:cxn ang="0">
                  <a:pos x="1757089" y="1848978"/>
                </a:cxn>
                <a:cxn ang="0">
                  <a:pos x="1953178" y="1986318"/>
                </a:cxn>
                <a:cxn ang="0">
                  <a:pos x="2028837" y="1878234"/>
                </a:cxn>
                <a:cxn ang="0">
                  <a:pos x="1800410" y="1718241"/>
                </a:cxn>
                <a:cxn ang="0">
                  <a:pos x="1800409" y="1718241"/>
                </a:cxn>
                <a:cxn ang="0">
                  <a:pos x="1532814" y="1530818"/>
                </a:cxn>
                <a:cxn ang="0">
                  <a:pos x="1532814" y="1073913"/>
                </a:cxn>
                <a:cxn ang="0">
                  <a:pos x="1527171" y="1073269"/>
                </a:cxn>
                <a:cxn ang="0">
                  <a:pos x="1424813" y="1040485"/>
                </a:cxn>
                <a:cxn ang="0">
                  <a:pos x="1424813" y="1455174"/>
                </a:cxn>
                <a:cxn ang="0">
                  <a:pos x="786175" y="1007867"/>
                </a:cxn>
                <a:cxn ang="0">
                  <a:pos x="786175" y="13935"/>
                </a:cxn>
                <a:cxn ang="0">
                  <a:pos x="685993" y="2503"/>
                </a:cxn>
                <a:cxn ang="0">
                  <a:pos x="678173" y="0"/>
                </a:cxn>
                <a:cxn ang="0">
                  <a:pos x="678173" y="932221"/>
                </a:cxn>
                <a:cxn ang="0">
                  <a:pos x="75659" y="510218"/>
                </a:cxn>
              </a:cxnLst>
              <a:rect l="txL" t="txT" r="txR" b="txB"/>
              <a:pathLst>
                <a:path w="2028813" h="1999955">
                  <a:moveTo>
                    <a:pt x="0" y="618119"/>
                  </a:moveTo>
                  <a:lnTo>
                    <a:pt x="961757" y="1291548"/>
                  </a:lnTo>
                  <a:lnTo>
                    <a:pt x="88909" y="1609239"/>
                  </a:lnTo>
                  <a:lnTo>
                    <a:pt x="92596" y="1616631"/>
                  </a:lnTo>
                  <a:lnTo>
                    <a:pt x="119305" y="1713106"/>
                  </a:lnTo>
                  <a:lnTo>
                    <a:pt x="1069756" y="1367170"/>
                  </a:lnTo>
                  <a:lnTo>
                    <a:pt x="1649069" y="1772810"/>
                  </a:lnTo>
                  <a:lnTo>
                    <a:pt x="1299175" y="1900161"/>
                  </a:lnTo>
                  <a:lnTo>
                    <a:pt x="1330554" y="1963075"/>
                  </a:lnTo>
                  <a:lnTo>
                    <a:pt x="1340764" y="1999955"/>
                  </a:lnTo>
                  <a:lnTo>
                    <a:pt x="1757069" y="1848432"/>
                  </a:lnTo>
                  <a:lnTo>
                    <a:pt x="1953154" y="1985732"/>
                  </a:lnTo>
                  <a:lnTo>
                    <a:pt x="2028813" y="1877680"/>
                  </a:lnTo>
                  <a:lnTo>
                    <a:pt x="1800388" y="1717735"/>
                  </a:lnTo>
                  <a:lnTo>
                    <a:pt x="1800387" y="1717735"/>
                  </a:lnTo>
                  <a:lnTo>
                    <a:pt x="1532796" y="1530366"/>
                  </a:lnTo>
                  <a:lnTo>
                    <a:pt x="1532796" y="1073597"/>
                  </a:lnTo>
                  <a:lnTo>
                    <a:pt x="1527153" y="1072953"/>
                  </a:lnTo>
                  <a:lnTo>
                    <a:pt x="1424797" y="1040179"/>
                  </a:lnTo>
                  <a:lnTo>
                    <a:pt x="1424797" y="1454744"/>
                  </a:lnTo>
                  <a:lnTo>
                    <a:pt x="786165" y="1007569"/>
                  </a:lnTo>
                  <a:lnTo>
                    <a:pt x="786165" y="13931"/>
                  </a:lnTo>
                  <a:lnTo>
                    <a:pt x="685985" y="2503"/>
                  </a:lnTo>
                  <a:lnTo>
                    <a:pt x="678165" y="0"/>
                  </a:lnTo>
                  <a:lnTo>
                    <a:pt x="678165" y="931947"/>
                  </a:lnTo>
                  <a:lnTo>
                    <a:pt x="75659" y="510068"/>
                  </a:lnTo>
                  <a:lnTo>
                    <a:pt x="0" y="618119"/>
                  </a:lnTo>
                  <a:close/>
                </a:path>
              </a:pathLst>
            </a:custGeom>
            <a:solidFill>
              <a:srgbClr val="00B050"/>
            </a:solidFill>
            <a:ln w="9525">
              <a:noFill/>
            </a:ln>
          </p:spPr>
          <p:txBody>
            <a:bodyPr/>
            <a:lstStyle/>
            <a:p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" name="矩形 1"/>
            <p:cNvSpPr/>
            <p:nvPr/>
          </p:nvSpPr>
          <p:spPr>
            <a:xfrm>
              <a:off x="9519" y="9711"/>
              <a:ext cx="234" cy="110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471B444-7CE5-4A61-8875-C2CDEF43682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4019" y="246773"/>
            <a:ext cx="1692053" cy="1428537"/>
          </a:xfrm>
          <a:prstGeom prst="rect">
            <a:avLst/>
          </a:prstGeom>
        </p:spPr>
      </p:pic>
      <p:sp>
        <p:nvSpPr>
          <p:cNvPr id="15" name="object 63"/>
          <p:cNvSpPr txBox="1"/>
          <p:nvPr/>
        </p:nvSpPr>
        <p:spPr>
          <a:xfrm>
            <a:off x="922390" y="855817"/>
            <a:ext cx="6267441" cy="571096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>
              <a:spcBef>
                <a:spcPts val="133"/>
              </a:spcBef>
            </a:pPr>
            <a:r>
              <a:rPr lang="en-US" sz="3000" b="1" spc="-400" dirty="0" smtClean="0">
                <a:solidFill>
                  <a:srgbClr val="253D68"/>
                </a:solidFill>
                <a:latin typeface="Verdana"/>
                <a:cs typeface="Verdana"/>
              </a:rPr>
              <a:t>    </a:t>
            </a:r>
            <a:r>
              <a:rPr lang="en-US" sz="3600" b="1" spc="-400" dirty="0" smtClean="0">
                <a:solidFill>
                  <a:srgbClr val="253D68"/>
                </a:solidFill>
                <a:latin typeface="Times  New Roman"/>
                <a:cs typeface="Verdana"/>
              </a:rPr>
              <a:t>*Ý  </a:t>
            </a:r>
            <a:r>
              <a:rPr lang="en-US" sz="3600" b="1" spc="-400" dirty="0" err="1" smtClean="0">
                <a:solidFill>
                  <a:srgbClr val="253D68"/>
                </a:solidFill>
                <a:latin typeface="Times  New Roman"/>
                <a:cs typeface="Verdana"/>
              </a:rPr>
              <a:t>nghĩa</a:t>
            </a:r>
            <a:r>
              <a:rPr lang="en-US" sz="3600" b="1" spc="-400" dirty="0" smtClean="0">
                <a:solidFill>
                  <a:srgbClr val="253D68"/>
                </a:solidFill>
                <a:latin typeface="Times  New Roman"/>
                <a:cs typeface="Verdana"/>
              </a:rPr>
              <a:t>  </a:t>
            </a:r>
            <a:r>
              <a:rPr lang="en-US" sz="3600" b="1" spc="-400" dirty="0" err="1" smtClean="0">
                <a:solidFill>
                  <a:srgbClr val="253D68"/>
                </a:solidFill>
                <a:latin typeface="Times  New Roman"/>
                <a:cs typeface="Verdana"/>
              </a:rPr>
              <a:t>của</a:t>
            </a:r>
            <a:r>
              <a:rPr lang="en-US" sz="3600" b="1" spc="-400" dirty="0" smtClean="0">
                <a:solidFill>
                  <a:srgbClr val="253D68"/>
                </a:solidFill>
                <a:latin typeface="Times  New Roman"/>
                <a:cs typeface="Verdana"/>
              </a:rPr>
              <a:t> </a:t>
            </a:r>
            <a:r>
              <a:rPr lang="en-US" sz="3600" b="1" spc="-400" dirty="0" err="1" smtClean="0">
                <a:solidFill>
                  <a:srgbClr val="253D68"/>
                </a:solidFill>
                <a:latin typeface="Times  New Roman"/>
                <a:cs typeface="Verdana"/>
              </a:rPr>
              <a:t>công</a:t>
            </a:r>
            <a:r>
              <a:rPr lang="en-US" sz="3600" b="1" spc="-400" dirty="0" smtClean="0">
                <a:solidFill>
                  <a:srgbClr val="253D68"/>
                </a:solidFill>
                <a:latin typeface="Times  New Roman"/>
                <a:cs typeface="Verdana"/>
              </a:rPr>
              <a:t> </a:t>
            </a:r>
            <a:r>
              <a:rPr lang="en-US" sz="3600" b="1" spc="-400" dirty="0" err="1" smtClean="0">
                <a:solidFill>
                  <a:srgbClr val="253D68"/>
                </a:solidFill>
                <a:latin typeface="Times  New Roman"/>
                <a:cs typeface="Verdana"/>
              </a:rPr>
              <a:t>thức</a:t>
            </a:r>
            <a:r>
              <a:rPr lang="en-US" sz="3600" b="1" spc="-400" dirty="0" smtClean="0">
                <a:solidFill>
                  <a:srgbClr val="253D68"/>
                </a:solidFill>
                <a:latin typeface="Times  New Roman"/>
                <a:cs typeface="Verdana"/>
              </a:rPr>
              <a:t> </a:t>
            </a:r>
            <a:r>
              <a:rPr lang="en-US" sz="3600" b="1" spc="-400" dirty="0" err="1" smtClean="0">
                <a:solidFill>
                  <a:srgbClr val="253D68"/>
                </a:solidFill>
                <a:latin typeface="Times  New Roman"/>
                <a:cs typeface="Verdana"/>
              </a:rPr>
              <a:t>hoá</a:t>
            </a:r>
            <a:r>
              <a:rPr lang="en-US" sz="3600" b="1" spc="-400" dirty="0" smtClean="0">
                <a:solidFill>
                  <a:srgbClr val="253D68"/>
                </a:solidFill>
                <a:latin typeface="Times  New Roman"/>
                <a:cs typeface="Verdana"/>
              </a:rPr>
              <a:t> </a:t>
            </a:r>
            <a:r>
              <a:rPr lang="en-US" sz="3600" b="1" spc="-400" dirty="0" err="1" smtClean="0">
                <a:solidFill>
                  <a:srgbClr val="253D68"/>
                </a:solidFill>
                <a:latin typeface="Times  New Roman"/>
                <a:cs typeface="Verdana"/>
              </a:rPr>
              <a:t>học</a:t>
            </a:r>
            <a:endParaRPr lang="en-US" sz="3600" b="1" spc="-400" dirty="0" smtClean="0">
              <a:solidFill>
                <a:srgbClr val="253D68"/>
              </a:solidFill>
              <a:latin typeface="Times  New Roman"/>
              <a:cs typeface="Verdan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22390" y="231079"/>
            <a:ext cx="539116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u="sng" spc="-400" dirty="0" smtClean="0">
                <a:latin typeface="Times  New Roman"/>
                <a:cs typeface="Verdana"/>
              </a:rPr>
              <a:t>I. CÔNG </a:t>
            </a:r>
            <a:r>
              <a:rPr lang="en-US" sz="4000" b="1" u="sng" spc="-400" dirty="0">
                <a:latin typeface="Times  New Roman"/>
                <a:cs typeface="Verdana"/>
              </a:rPr>
              <a:t>THỨC HOÁ HỌC</a:t>
            </a:r>
            <a:endParaRPr lang="en-US" sz="4000" b="1" u="sng" dirty="0">
              <a:latin typeface="Times  New Roman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585531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9" grpId="0" animBg="1"/>
      <p:bldP spid="13330" grpId="0" animBg="1"/>
      <p:bldP spid="13331" grpId="0"/>
      <p:bldP spid="13333" grpId="0" animBg="1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8499284"/>
              </p:ext>
            </p:extLst>
          </p:nvPr>
        </p:nvGraphicFramePr>
        <p:xfrm>
          <a:off x="597160" y="886313"/>
          <a:ext cx="10860832" cy="59353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44416"/>
                <a:gridCol w="2584579"/>
                <a:gridCol w="2287579"/>
                <a:gridCol w="2844258"/>
              </a:tblGrid>
              <a:tr h="48286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 New Roman"/>
                        </a:rPr>
                        <a:t>Nội</a:t>
                      </a:r>
                      <a:r>
                        <a:rPr lang="en-US" sz="2800" dirty="0">
                          <a:effectLst/>
                          <a:latin typeface="Times  New Roman"/>
                        </a:rPr>
                        <a:t> dung </a:t>
                      </a:r>
                      <a:r>
                        <a:rPr lang="en-US" sz="2800" dirty="0" err="1">
                          <a:effectLst/>
                          <a:latin typeface="Times  New Roman"/>
                        </a:rPr>
                        <a:t>đánh</a:t>
                      </a:r>
                      <a:r>
                        <a:rPr lang="en-US" sz="28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 New Roman"/>
                        </a:rPr>
                        <a:t>giá</a:t>
                      </a:r>
                      <a:endParaRPr lang="en-US" sz="2800" dirty="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 New Roman"/>
                        </a:rPr>
                        <a:t>Mức</a:t>
                      </a:r>
                      <a:r>
                        <a:rPr lang="en-US" sz="2800" dirty="0">
                          <a:effectLst/>
                          <a:latin typeface="Times  New Roman"/>
                        </a:rPr>
                        <a:t> 3</a:t>
                      </a:r>
                      <a:endParaRPr lang="en-US" sz="2800" dirty="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 New Roman"/>
                        </a:rPr>
                        <a:t>Mức 2</a:t>
                      </a:r>
                      <a:endParaRPr lang="en-US" sz="280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 New Roman"/>
                        </a:rPr>
                        <a:t>Mức 1</a:t>
                      </a:r>
                      <a:endParaRPr lang="en-US" sz="280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5128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 New Roman"/>
                        </a:rPr>
                        <a:t>Ý </a:t>
                      </a:r>
                      <a:r>
                        <a:rPr lang="en-US" sz="2800" dirty="0" err="1">
                          <a:effectLst/>
                          <a:latin typeface="Times  New Roman"/>
                        </a:rPr>
                        <a:t>thức</a:t>
                      </a:r>
                      <a:r>
                        <a:rPr lang="en-US" sz="28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 New Roman"/>
                        </a:rPr>
                        <a:t>hoạt</a:t>
                      </a:r>
                      <a:r>
                        <a:rPr lang="en-US" sz="28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 New Roman"/>
                        </a:rPr>
                        <a:t>động</a:t>
                      </a:r>
                      <a:r>
                        <a:rPr lang="en-US" sz="28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 New Roman"/>
                        </a:rPr>
                        <a:t>nhóm</a:t>
                      </a:r>
                      <a:endParaRPr lang="en-US" sz="2800" dirty="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 New Roman"/>
                        </a:rPr>
                        <a:t>100% HS </a:t>
                      </a:r>
                      <a:r>
                        <a:rPr lang="en-US" sz="2800" dirty="0" err="1">
                          <a:effectLst/>
                          <a:latin typeface="Times  New Roman"/>
                        </a:rPr>
                        <a:t>có</a:t>
                      </a:r>
                      <a:r>
                        <a:rPr lang="en-US" sz="28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 New Roman"/>
                        </a:rPr>
                        <a:t>ghi</a:t>
                      </a:r>
                      <a:r>
                        <a:rPr lang="en-US" sz="28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 New Roman"/>
                        </a:rPr>
                        <a:t>đóng</a:t>
                      </a:r>
                      <a:r>
                        <a:rPr lang="en-US" sz="28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 New Roman"/>
                        </a:rPr>
                        <a:t>góp</a:t>
                      </a:r>
                      <a:r>
                        <a:rPr lang="en-US" sz="2800" dirty="0">
                          <a:effectLst/>
                          <a:latin typeface="Times  New Roman"/>
                        </a:rPr>
                        <a:t> ý </a:t>
                      </a:r>
                      <a:r>
                        <a:rPr lang="en-US" sz="2800" dirty="0" err="1">
                          <a:effectLst/>
                          <a:latin typeface="Times  New Roman"/>
                        </a:rPr>
                        <a:t>kiến</a:t>
                      </a:r>
                      <a:r>
                        <a:rPr lang="en-US" sz="2800" dirty="0">
                          <a:effectLst/>
                          <a:latin typeface="Times  New Roman"/>
                        </a:rPr>
                        <a:t>.</a:t>
                      </a:r>
                      <a:endParaRPr lang="en-US" sz="2800" dirty="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 New Roman"/>
                        </a:rPr>
                        <a:t>70% - 85% HS </a:t>
                      </a:r>
                      <a:r>
                        <a:rPr lang="en-US" sz="2800" dirty="0" err="1">
                          <a:effectLst/>
                          <a:latin typeface="Times  New Roman"/>
                        </a:rPr>
                        <a:t>có</a:t>
                      </a:r>
                      <a:r>
                        <a:rPr lang="en-US" sz="28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 New Roman"/>
                        </a:rPr>
                        <a:t>ghi</a:t>
                      </a:r>
                      <a:r>
                        <a:rPr lang="en-US" sz="28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 New Roman"/>
                        </a:rPr>
                        <a:t>đóng</a:t>
                      </a:r>
                      <a:r>
                        <a:rPr lang="en-US" sz="28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 New Roman"/>
                        </a:rPr>
                        <a:t>góp</a:t>
                      </a:r>
                      <a:r>
                        <a:rPr lang="en-US" sz="2800" dirty="0">
                          <a:effectLst/>
                          <a:latin typeface="Times  New Roman"/>
                        </a:rPr>
                        <a:t> ý </a:t>
                      </a:r>
                      <a:r>
                        <a:rPr lang="en-US" sz="2800" dirty="0" err="1">
                          <a:effectLst/>
                          <a:latin typeface="Times  New Roman"/>
                        </a:rPr>
                        <a:t>kiến</a:t>
                      </a:r>
                      <a:r>
                        <a:rPr lang="en-US" sz="2800" dirty="0">
                          <a:effectLst/>
                          <a:latin typeface="Times  New Roman"/>
                        </a:rPr>
                        <a:t>.</a:t>
                      </a:r>
                      <a:endParaRPr lang="en-US" sz="2800" dirty="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 New Roman"/>
                        </a:rPr>
                        <a:t>Dưới 70% HS có ghi đóng góp ý kiến.</a:t>
                      </a:r>
                      <a:endParaRPr lang="en-US" sz="280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983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 New Roman"/>
                        </a:rPr>
                        <a:t>Ghi chép kết quả</a:t>
                      </a:r>
                      <a:endParaRPr lang="en-US" sz="280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 New Roman"/>
                        </a:rPr>
                        <a:t>Ghi chép kết quả đúng 3 ý.</a:t>
                      </a:r>
                      <a:endParaRPr lang="en-US" sz="280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 New Roman"/>
                        </a:rPr>
                        <a:t>Ghi</a:t>
                      </a:r>
                      <a:r>
                        <a:rPr lang="en-US" sz="28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 New Roman"/>
                        </a:rPr>
                        <a:t>chép</a:t>
                      </a:r>
                      <a:r>
                        <a:rPr lang="en-US" sz="28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 New Roman"/>
                        </a:rPr>
                        <a:t>kết</a:t>
                      </a:r>
                      <a:r>
                        <a:rPr lang="en-US" sz="28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 New Roman"/>
                        </a:rPr>
                        <a:t>quả</a:t>
                      </a:r>
                      <a:r>
                        <a:rPr lang="en-US" sz="28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 New Roman"/>
                        </a:rPr>
                        <a:t>đúng</a:t>
                      </a:r>
                      <a:r>
                        <a:rPr lang="en-US" sz="2800" dirty="0">
                          <a:effectLst/>
                          <a:latin typeface="Times  New Roman"/>
                        </a:rPr>
                        <a:t> 2 ý.</a:t>
                      </a:r>
                      <a:endParaRPr lang="en-US" sz="2800" dirty="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 New Roman"/>
                        </a:rPr>
                        <a:t>Ghi</a:t>
                      </a:r>
                      <a:r>
                        <a:rPr lang="en-US" sz="28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 New Roman"/>
                        </a:rPr>
                        <a:t>chép</a:t>
                      </a:r>
                      <a:r>
                        <a:rPr lang="en-US" sz="28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 New Roman"/>
                        </a:rPr>
                        <a:t>kết</a:t>
                      </a:r>
                      <a:r>
                        <a:rPr lang="en-US" sz="28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 New Roman"/>
                        </a:rPr>
                        <a:t>quả</a:t>
                      </a:r>
                      <a:r>
                        <a:rPr lang="en-US" sz="28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 New Roman"/>
                        </a:rPr>
                        <a:t>đúng</a:t>
                      </a:r>
                      <a:r>
                        <a:rPr lang="en-US" sz="2800" dirty="0">
                          <a:effectLst/>
                          <a:latin typeface="Times  New Roman"/>
                        </a:rPr>
                        <a:t> 1 ý.</a:t>
                      </a:r>
                      <a:endParaRPr lang="en-US" sz="2800" dirty="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477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 New Roman"/>
                        </a:rPr>
                        <a:t>Báo cáo kết quả</a:t>
                      </a:r>
                      <a:endParaRPr lang="en-US" sz="280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 New Roman"/>
                        </a:rPr>
                        <a:t>Báo cáo kết quả rõ ràng, đầy đủ, ngắn gọn.</a:t>
                      </a:r>
                      <a:endParaRPr lang="en-US" sz="280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 New Roman"/>
                        </a:rPr>
                        <a:t>Báo</a:t>
                      </a:r>
                      <a:r>
                        <a:rPr lang="en-US" sz="28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 New Roman"/>
                        </a:rPr>
                        <a:t>cáo</a:t>
                      </a:r>
                      <a:r>
                        <a:rPr lang="en-US" sz="28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 New Roman"/>
                        </a:rPr>
                        <a:t>kết</a:t>
                      </a:r>
                      <a:r>
                        <a:rPr lang="en-US" sz="28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 New Roman"/>
                        </a:rPr>
                        <a:t>quả</a:t>
                      </a:r>
                      <a:r>
                        <a:rPr lang="en-US" sz="28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 New Roman"/>
                        </a:rPr>
                        <a:t>đầy</a:t>
                      </a:r>
                      <a:r>
                        <a:rPr lang="en-US" sz="28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 New Roman"/>
                        </a:rPr>
                        <a:t>đủ</a:t>
                      </a:r>
                      <a:r>
                        <a:rPr lang="en-US" sz="28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 New Roman"/>
                        </a:rPr>
                        <a:t>nhưng</a:t>
                      </a:r>
                      <a:r>
                        <a:rPr lang="en-US" sz="28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 New Roman"/>
                        </a:rPr>
                        <a:t>còn</a:t>
                      </a:r>
                      <a:r>
                        <a:rPr lang="en-US" sz="28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 New Roman"/>
                        </a:rPr>
                        <a:t>dài</a:t>
                      </a:r>
                      <a:r>
                        <a:rPr lang="en-US" sz="28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 New Roman"/>
                        </a:rPr>
                        <a:t>dòng</a:t>
                      </a:r>
                      <a:r>
                        <a:rPr lang="en-US" sz="2800" dirty="0">
                          <a:effectLst/>
                          <a:latin typeface="Times  New Roman"/>
                        </a:rPr>
                        <a:t>.</a:t>
                      </a:r>
                      <a:endParaRPr lang="en-US" sz="2800" dirty="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 New Roman"/>
                        </a:rPr>
                        <a:t>Báo</a:t>
                      </a:r>
                      <a:r>
                        <a:rPr lang="en-US" sz="28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 New Roman"/>
                        </a:rPr>
                        <a:t>cáo</a:t>
                      </a:r>
                      <a:r>
                        <a:rPr lang="en-US" sz="28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 New Roman"/>
                        </a:rPr>
                        <a:t>kết</a:t>
                      </a:r>
                      <a:r>
                        <a:rPr lang="en-US" sz="28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 New Roman"/>
                        </a:rPr>
                        <a:t>quả</a:t>
                      </a:r>
                      <a:r>
                        <a:rPr lang="en-US" sz="28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 New Roman"/>
                        </a:rPr>
                        <a:t>chưa</a:t>
                      </a:r>
                      <a:r>
                        <a:rPr lang="en-US" sz="28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 New Roman"/>
                        </a:rPr>
                        <a:t>đầy</a:t>
                      </a:r>
                      <a:r>
                        <a:rPr lang="en-US" sz="2800" dirty="0">
                          <a:effectLst/>
                          <a:latin typeface="Times  New Roman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 New Roman"/>
                        </a:rPr>
                        <a:t>đủ</a:t>
                      </a:r>
                      <a:r>
                        <a:rPr lang="en-US" sz="2800" dirty="0">
                          <a:effectLst/>
                          <a:latin typeface="Times  New Roman"/>
                        </a:rPr>
                        <a:t>.</a:t>
                      </a:r>
                      <a:endParaRPr lang="en-US" sz="2800" dirty="0">
                        <a:effectLst/>
                        <a:latin typeface="Times 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195938" y="243493"/>
            <a:ext cx="118840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 New Roman"/>
              </a:rPr>
              <a:t>TIÊU CHÍ ĐÁNH GIÁ MỨC ĐỘ HOÀN THÀNH PHIẾU HT SỐ 2</a:t>
            </a:r>
          </a:p>
        </p:txBody>
      </p:sp>
    </p:spTree>
    <p:extLst>
      <p:ext uri="{BB962C8B-B14F-4D97-AF65-F5344CB8AC3E}">
        <p14:creationId xmlns:p14="http://schemas.microsoft.com/office/powerpoint/2010/main" val="3324208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6B182A2A-0622-4180-AE53-11AD3D4F50F6}"/>
              </a:ext>
            </a:extLst>
          </p:cNvPr>
          <p:cNvSpPr/>
          <p:nvPr/>
        </p:nvSpPr>
        <p:spPr>
          <a:xfrm>
            <a:off x="127689" y="105036"/>
            <a:ext cx="11936627" cy="664793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125" name="Graphic 124">
            <a:extLst>
              <a:ext uri="{FF2B5EF4-FFF2-40B4-BE49-F238E27FC236}">
                <a16:creationId xmlns:a16="http://schemas.microsoft.com/office/drawing/2014/main" xmlns="" id="{6CA677B2-CF17-4350-B4E5-46FE2731B69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5182" t="41442" r="50000" b="42702"/>
          <a:stretch/>
        </p:blipFill>
        <p:spPr>
          <a:xfrm>
            <a:off x="11272345" y="6287302"/>
            <a:ext cx="339463" cy="297733"/>
          </a:xfrm>
          <a:prstGeom prst="rect">
            <a:avLst/>
          </a:prstGeom>
        </p:spPr>
      </p:pic>
      <p:pic>
        <p:nvPicPr>
          <p:cNvPr id="127" name="Graphic 126">
            <a:extLst>
              <a:ext uri="{FF2B5EF4-FFF2-40B4-BE49-F238E27FC236}">
                <a16:creationId xmlns:a16="http://schemas.microsoft.com/office/drawing/2014/main" xmlns="" id="{D5D42279-B787-441B-BE95-972F9A0474A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25675" t="62342" r="63932" b="20276"/>
          <a:stretch/>
        </p:blipFill>
        <p:spPr>
          <a:xfrm>
            <a:off x="11004595" y="6317483"/>
            <a:ext cx="217172" cy="297734"/>
          </a:xfrm>
          <a:prstGeom prst="rect">
            <a:avLst/>
          </a:prstGeom>
        </p:spPr>
      </p:pic>
      <p:pic>
        <p:nvPicPr>
          <p:cNvPr id="157" name="Picture 156">
            <a:extLst>
              <a:ext uri="{FF2B5EF4-FFF2-40B4-BE49-F238E27FC236}">
                <a16:creationId xmlns:a16="http://schemas.microsoft.com/office/drawing/2014/main" xmlns="" id="{005C1CFE-8FC3-46FA-9726-547DB020D2F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5603" y="8791571"/>
            <a:ext cx="465807" cy="465806"/>
          </a:xfrm>
          <a:prstGeom prst="rect">
            <a:avLst/>
          </a:prstGeom>
        </p:spPr>
      </p:pic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xmlns="" id="{732EDFC6-766E-480C-A5CE-B769910CF2DE}"/>
              </a:ext>
            </a:extLst>
          </p:cNvPr>
          <p:cNvSpPr/>
          <p:nvPr/>
        </p:nvSpPr>
        <p:spPr>
          <a:xfrm>
            <a:off x="3528757" y="7528418"/>
            <a:ext cx="7560000" cy="101750"/>
          </a:xfrm>
          <a:prstGeom prst="roundRect">
            <a:avLst>
              <a:gd name="adj" fmla="val 50000"/>
            </a:avLst>
          </a:prstGeom>
          <a:solidFill>
            <a:srgbClr val="502D16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xmlns="" id="{1D07E431-7186-42F8-8CF2-D0419DE68C41}"/>
              </a:ext>
            </a:extLst>
          </p:cNvPr>
          <p:cNvSpPr/>
          <p:nvPr/>
        </p:nvSpPr>
        <p:spPr>
          <a:xfrm rot="10800000">
            <a:off x="9502976" y="7937795"/>
            <a:ext cx="1269760" cy="1250569"/>
          </a:xfrm>
          <a:prstGeom prst="wedgeRoundRectCallout">
            <a:avLst>
              <a:gd name="adj1" fmla="val -9155"/>
              <a:gd name="adj2" fmla="val 69417"/>
              <a:gd name="adj3" fmla="val 16667"/>
            </a:avLst>
          </a:prstGeom>
          <a:solidFill>
            <a:srgbClr val="CCB27E"/>
          </a:solidFill>
          <a:ln w="38100">
            <a:solidFill>
              <a:srgbClr val="502D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1992D72-C0E0-4CF0-81EC-75FF2AEA35C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90652">
            <a:off x="10059062" y="7323413"/>
            <a:ext cx="504908" cy="405504"/>
          </a:xfrm>
          <a:prstGeom prst="rect">
            <a:avLst/>
          </a:prstGeom>
        </p:spPr>
      </p:pic>
      <p:sp>
        <p:nvSpPr>
          <p:cNvPr id="72" name="Speech Bubble: Rectangle with Corners Rounded 71">
            <a:extLst>
              <a:ext uri="{FF2B5EF4-FFF2-40B4-BE49-F238E27FC236}">
                <a16:creationId xmlns:a16="http://schemas.microsoft.com/office/drawing/2014/main" xmlns="" id="{0F953AE2-85C2-405E-B0C4-CCC7377023B8}"/>
              </a:ext>
            </a:extLst>
          </p:cNvPr>
          <p:cNvSpPr/>
          <p:nvPr/>
        </p:nvSpPr>
        <p:spPr>
          <a:xfrm rot="10800000">
            <a:off x="6534544" y="7937795"/>
            <a:ext cx="1269760" cy="1250569"/>
          </a:xfrm>
          <a:prstGeom prst="wedgeRoundRectCallout">
            <a:avLst>
              <a:gd name="adj1" fmla="val -9155"/>
              <a:gd name="adj2" fmla="val 69417"/>
              <a:gd name="adj3" fmla="val 16667"/>
            </a:avLst>
          </a:prstGeom>
          <a:solidFill>
            <a:srgbClr val="CCB27E"/>
          </a:solidFill>
          <a:ln w="38100">
            <a:solidFill>
              <a:srgbClr val="502D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xmlns="" id="{AA38DD46-E370-4AE1-9C8E-D0387BE2896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90652">
            <a:off x="7090630" y="7323413"/>
            <a:ext cx="504908" cy="405504"/>
          </a:xfrm>
          <a:prstGeom prst="rect">
            <a:avLst/>
          </a:prstGeom>
        </p:spPr>
      </p:pic>
      <p:sp>
        <p:nvSpPr>
          <p:cNvPr id="74" name="Speech Bubble: Rectangle with Corners Rounded 73">
            <a:extLst>
              <a:ext uri="{FF2B5EF4-FFF2-40B4-BE49-F238E27FC236}">
                <a16:creationId xmlns:a16="http://schemas.microsoft.com/office/drawing/2014/main" xmlns="" id="{6753E648-B989-417E-9CC6-108266CBD292}"/>
              </a:ext>
            </a:extLst>
          </p:cNvPr>
          <p:cNvSpPr/>
          <p:nvPr/>
        </p:nvSpPr>
        <p:spPr>
          <a:xfrm rot="10800000">
            <a:off x="3566112" y="7937795"/>
            <a:ext cx="1269760" cy="1250569"/>
          </a:xfrm>
          <a:prstGeom prst="wedgeRoundRectCallout">
            <a:avLst>
              <a:gd name="adj1" fmla="val -9155"/>
              <a:gd name="adj2" fmla="val 69417"/>
              <a:gd name="adj3" fmla="val 16667"/>
            </a:avLst>
          </a:prstGeom>
          <a:solidFill>
            <a:srgbClr val="CCB27E"/>
          </a:solidFill>
          <a:ln w="38100">
            <a:solidFill>
              <a:srgbClr val="502D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79" name="Picture 78">
            <a:extLst>
              <a:ext uri="{FF2B5EF4-FFF2-40B4-BE49-F238E27FC236}">
                <a16:creationId xmlns:a16="http://schemas.microsoft.com/office/drawing/2014/main" xmlns="" id="{51E9CD95-AF8F-46F9-934F-23940732E5C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90652">
            <a:off x="4122198" y="7323413"/>
            <a:ext cx="504908" cy="405504"/>
          </a:xfrm>
          <a:prstGeom prst="rect">
            <a:avLst/>
          </a:prstGeom>
        </p:spPr>
      </p:pic>
      <p:sp>
        <p:nvSpPr>
          <p:cNvPr id="110" name="TextBox 109">
            <a:extLst>
              <a:ext uri="{FF2B5EF4-FFF2-40B4-BE49-F238E27FC236}">
                <a16:creationId xmlns:a16="http://schemas.microsoft.com/office/drawing/2014/main" xmlns="" id="{5EBE252B-2AAA-4FE4-9122-19BD0928FC94}"/>
              </a:ext>
            </a:extLst>
          </p:cNvPr>
          <p:cNvSpPr txBox="1"/>
          <p:nvPr/>
        </p:nvSpPr>
        <p:spPr>
          <a:xfrm>
            <a:off x="3731491" y="8266680"/>
            <a:ext cx="9617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bg2"/>
                </a:solidFill>
                <a:latin typeface="Aharoni" panose="02010803020104030203" pitchFamily="2" charset="-79"/>
                <a:ea typeface="Gamja Flower" pitchFamily="2" charset="-127"/>
                <a:cs typeface="Aharoni" panose="02010803020104030203" pitchFamily="2" charset="-79"/>
              </a:rPr>
              <a:t>Your Text</a:t>
            </a:r>
            <a:endParaRPr lang="en-ID" sz="1600" dirty="0">
              <a:solidFill>
                <a:schemeClr val="bg2"/>
              </a:solidFill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xmlns="" id="{90393D42-BAF3-4C9C-A44C-AE6CC3E81BFB}"/>
              </a:ext>
            </a:extLst>
          </p:cNvPr>
          <p:cNvSpPr txBox="1"/>
          <p:nvPr/>
        </p:nvSpPr>
        <p:spPr>
          <a:xfrm>
            <a:off x="6667087" y="8266680"/>
            <a:ext cx="9617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bg2"/>
                </a:solidFill>
                <a:latin typeface="Aharoni" panose="02010803020104030203" pitchFamily="2" charset="-79"/>
                <a:ea typeface="Gamja Flower" pitchFamily="2" charset="-127"/>
                <a:cs typeface="Aharoni" panose="02010803020104030203" pitchFamily="2" charset="-79"/>
              </a:rPr>
              <a:t>Your Text</a:t>
            </a:r>
            <a:endParaRPr lang="en-ID" sz="1600" dirty="0">
              <a:solidFill>
                <a:schemeClr val="bg2"/>
              </a:solidFill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xmlns="" id="{874BBD48-4000-401C-8A69-B59C0273A7A9}"/>
              </a:ext>
            </a:extLst>
          </p:cNvPr>
          <p:cNvSpPr txBox="1"/>
          <p:nvPr/>
        </p:nvSpPr>
        <p:spPr>
          <a:xfrm>
            <a:off x="9652114" y="8266680"/>
            <a:ext cx="9617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bg2"/>
                </a:solidFill>
                <a:latin typeface="Aharoni" panose="02010803020104030203" pitchFamily="2" charset="-79"/>
                <a:ea typeface="Gamja Flower" pitchFamily="2" charset="-127"/>
                <a:cs typeface="Aharoni" panose="02010803020104030203" pitchFamily="2" charset="-79"/>
              </a:rPr>
              <a:t>Your Text</a:t>
            </a:r>
            <a:endParaRPr lang="en-ID" sz="1600" dirty="0">
              <a:solidFill>
                <a:schemeClr val="bg2"/>
              </a:solidFill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xmlns="" id="{8B83BF84-FF27-4257-BB37-E99E83D750FA}"/>
              </a:ext>
            </a:extLst>
          </p:cNvPr>
          <p:cNvSpPr txBox="1"/>
          <p:nvPr/>
        </p:nvSpPr>
        <p:spPr>
          <a:xfrm>
            <a:off x="1031314" y="479553"/>
            <a:ext cx="8620801" cy="70788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atin typeface="Times  New Roman"/>
                <a:ea typeface="Gamja Flower" pitchFamily="2" charset="-127"/>
              </a:rPr>
              <a:t>Sơ</a:t>
            </a:r>
            <a:r>
              <a:rPr lang="en-US" sz="4000" b="1" dirty="0">
                <a:latin typeface="Times  New Roman"/>
                <a:ea typeface="Gamja Flower" pitchFamily="2" charset="-127"/>
              </a:rPr>
              <a:t> </a:t>
            </a:r>
            <a:r>
              <a:rPr lang="en-US" sz="4000" b="1" dirty="0" err="1">
                <a:latin typeface="Times  New Roman"/>
                <a:ea typeface="Gamja Flower" pitchFamily="2" charset="-127"/>
              </a:rPr>
              <a:t>đồ</a:t>
            </a:r>
            <a:r>
              <a:rPr lang="en-US" sz="4000" b="1" dirty="0">
                <a:latin typeface="Times  New Roman"/>
                <a:ea typeface="Gamja Flower" pitchFamily="2" charset="-127"/>
              </a:rPr>
              <a:t> </a:t>
            </a:r>
            <a:r>
              <a:rPr lang="en-US" sz="4000" b="1" dirty="0" err="1">
                <a:latin typeface="Times  New Roman"/>
                <a:ea typeface="Gamja Flower" pitchFamily="2" charset="-127"/>
              </a:rPr>
              <a:t>tư</a:t>
            </a:r>
            <a:r>
              <a:rPr lang="en-US" sz="4000" b="1" dirty="0">
                <a:latin typeface="Times  New Roman"/>
                <a:ea typeface="Gamja Flower" pitchFamily="2" charset="-127"/>
              </a:rPr>
              <a:t> </a:t>
            </a:r>
            <a:r>
              <a:rPr lang="en-US" sz="4000" b="1" dirty="0" err="1">
                <a:latin typeface="Times  New Roman"/>
                <a:ea typeface="Gamja Flower" pitchFamily="2" charset="-127"/>
              </a:rPr>
              <a:t>duy</a:t>
            </a:r>
            <a:r>
              <a:rPr lang="en-US" sz="4000" b="1" dirty="0">
                <a:latin typeface="Times  New Roman"/>
                <a:ea typeface="Gamja Flower" pitchFamily="2" charset="-127"/>
              </a:rPr>
              <a:t> </a:t>
            </a:r>
            <a:r>
              <a:rPr lang="en-US" sz="4000" b="1" dirty="0" err="1">
                <a:latin typeface="Times  New Roman"/>
                <a:ea typeface="Gamja Flower" pitchFamily="2" charset="-127"/>
              </a:rPr>
              <a:t>tổng</a:t>
            </a:r>
            <a:r>
              <a:rPr lang="en-US" sz="4000" b="1" dirty="0">
                <a:latin typeface="Times  New Roman"/>
                <a:ea typeface="Gamja Flower" pitchFamily="2" charset="-127"/>
              </a:rPr>
              <a:t> </a:t>
            </a:r>
            <a:r>
              <a:rPr lang="en-US" sz="4000" b="1" dirty="0" err="1">
                <a:latin typeface="Times  New Roman"/>
                <a:ea typeface="Gamja Flower" pitchFamily="2" charset="-127"/>
              </a:rPr>
              <a:t>hợp</a:t>
            </a:r>
            <a:r>
              <a:rPr lang="en-US" sz="4000" b="1" dirty="0">
                <a:latin typeface="Times  New Roman"/>
                <a:ea typeface="Gamja Flower" pitchFamily="2" charset="-127"/>
              </a:rPr>
              <a:t> </a:t>
            </a:r>
            <a:r>
              <a:rPr lang="en-US" sz="4000" b="1" dirty="0" err="1">
                <a:latin typeface="Times  New Roman"/>
                <a:ea typeface="Gamja Flower" pitchFamily="2" charset="-127"/>
              </a:rPr>
              <a:t>kiến</a:t>
            </a:r>
            <a:r>
              <a:rPr lang="en-US" sz="4000" b="1" dirty="0">
                <a:latin typeface="Times  New Roman"/>
                <a:ea typeface="Gamja Flower" pitchFamily="2" charset="-127"/>
              </a:rPr>
              <a:t> </a:t>
            </a:r>
            <a:r>
              <a:rPr lang="en-US" sz="4000" b="1" dirty="0" err="1">
                <a:latin typeface="Times  New Roman"/>
                <a:ea typeface="Gamja Flower" pitchFamily="2" charset="-127"/>
              </a:rPr>
              <a:t>thức</a:t>
            </a:r>
            <a:endParaRPr lang="en-ID" sz="4000" b="1" dirty="0">
              <a:latin typeface="Times  New Roman"/>
              <a:ea typeface="Gamja Flower" pitchFamily="2" charset="-127"/>
            </a:endParaRPr>
          </a:p>
        </p:txBody>
      </p:sp>
      <p:pic>
        <p:nvPicPr>
          <p:cNvPr id="113" name="Picture 112">
            <a:extLst>
              <a:ext uri="{FF2B5EF4-FFF2-40B4-BE49-F238E27FC236}">
                <a16:creationId xmlns:a16="http://schemas.microsoft.com/office/drawing/2014/main" xmlns="" id="{82E21F0F-2612-457C-8FDB-4A4F9B883DB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51" r="73344" b="34167"/>
          <a:stretch/>
        </p:blipFill>
        <p:spPr>
          <a:xfrm>
            <a:off x="233747" y="248323"/>
            <a:ext cx="485388" cy="490928"/>
          </a:xfrm>
          <a:prstGeom prst="rect">
            <a:avLst/>
          </a:prstGeom>
        </p:spPr>
      </p:pic>
      <p:grpSp>
        <p:nvGrpSpPr>
          <p:cNvPr id="39" name="Graphic 1">
            <a:extLst>
              <a:ext uri="{FF2B5EF4-FFF2-40B4-BE49-F238E27FC236}">
                <a16:creationId xmlns:a16="http://schemas.microsoft.com/office/drawing/2014/main" xmlns="" id="{1C591865-776D-4BF8-B67A-74B188F212E9}"/>
              </a:ext>
            </a:extLst>
          </p:cNvPr>
          <p:cNvGrpSpPr/>
          <p:nvPr/>
        </p:nvGrpSpPr>
        <p:grpSpPr>
          <a:xfrm>
            <a:off x="233748" y="1788880"/>
            <a:ext cx="2787491" cy="2405247"/>
            <a:chOff x="5432860" y="3513218"/>
            <a:chExt cx="1353111" cy="917702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29FB0CC7-2F71-4062-B366-D203BEC56067}"/>
                </a:ext>
              </a:extLst>
            </p:cNvPr>
            <p:cNvSpPr/>
            <p:nvPr/>
          </p:nvSpPr>
          <p:spPr>
            <a:xfrm>
              <a:off x="5432860" y="3513218"/>
              <a:ext cx="1353111" cy="917702"/>
            </a:xfrm>
            <a:custGeom>
              <a:avLst/>
              <a:gdLst>
                <a:gd name="connsiteX0" fmla="*/ 856497 w 1353111"/>
                <a:gd name="connsiteY0" fmla="*/ 210103 h 917702"/>
                <a:gd name="connsiteX1" fmla="*/ 869832 w 1353111"/>
                <a:gd name="connsiteY1" fmla="*/ 206293 h 917702"/>
                <a:gd name="connsiteX2" fmla="*/ 910789 w 1353111"/>
                <a:gd name="connsiteY2" fmla="*/ 182481 h 917702"/>
                <a:gd name="connsiteX3" fmla="*/ 989847 w 1353111"/>
                <a:gd name="connsiteY3" fmla="*/ 142476 h 917702"/>
                <a:gd name="connsiteX4" fmla="*/ 1048902 w 1353111"/>
                <a:gd name="connsiteY4" fmla="*/ 116759 h 917702"/>
                <a:gd name="connsiteX5" fmla="*/ 1076524 w 1353111"/>
                <a:gd name="connsiteY5" fmla="*/ 135809 h 917702"/>
                <a:gd name="connsiteX6" fmla="*/ 1067952 w 1353111"/>
                <a:gd name="connsiteY6" fmla="*/ 244393 h 917702"/>
                <a:gd name="connsiteX7" fmla="*/ 1066999 w 1353111"/>
                <a:gd name="connsiteY7" fmla="*/ 272968 h 917702"/>
                <a:gd name="connsiteX8" fmla="*/ 1085097 w 1353111"/>
                <a:gd name="connsiteY8" fmla="*/ 272968 h 917702"/>
                <a:gd name="connsiteX9" fmla="*/ 1145104 w 1353111"/>
                <a:gd name="connsiteY9" fmla="*/ 264396 h 917702"/>
                <a:gd name="connsiteX10" fmla="*/ 1245117 w 1353111"/>
                <a:gd name="connsiteY10" fmla="*/ 265349 h 917702"/>
                <a:gd name="connsiteX11" fmla="*/ 1253689 w 1353111"/>
                <a:gd name="connsiteY11" fmla="*/ 266301 h 917702"/>
                <a:gd name="connsiteX12" fmla="*/ 1266072 w 1353111"/>
                <a:gd name="connsiteY12" fmla="*/ 282493 h 917702"/>
                <a:gd name="connsiteX13" fmla="*/ 1257499 w 1353111"/>
                <a:gd name="connsiteY13" fmla="*/ 309163 h 917702"/>
                <a:gd name="connsiteX14" fmla="*/ 1227020 w 1353111"/>
                <a:gd name="connsiteY14" fmla="*/ 352026 h 917702"/>
                <a:gd name="connsiteX15" fmla="*/ 1170822 w 1353111"/>
                <a:gd name="connsiteY15" fmla="*/ 413938 h 917702"/>
                <a:gd name="connsiteX16" fmla="*/ 1168917 w 1353111"/>
                <a:gd name="connsiteY16" fmla="*/ 419653 h 917702"/>
                <a:gd name="connsiteX17" fmla="*/ 1201302 w 1353111"/>
                <a:gd name="connsiteY17" fmla="*/ 432988 h 917702"/>
                <a:gd name="connsiteX18" fmla="*/ 1241307 w 1353111"/>
                <a:gd name="connsiteY18" fmla="*/ 444418 h 917702"/>
                <a:gd name="connsiteX19" fmla="*/ 1267977 w 1353111"/>
                <a:gd name="connsiteY19" fmla="*/ 452038 h 917702"/>
                <a:gd name="connsiteX20" fmla="*/ 1330842 w 1353111"/>
                <a:gd name="connsiteY20" fmla="*/ 472993 h 917702"/>
                <a:gd name="connsiteX21" fmla="*/ 1347034 w 1353111"/>
                <a:gd name="connsiteY21" fmla="*/ 483471 h 917702"/>
                <a:gd name="connsiteX22" fmla="*/ 1347034 w 1353111"/>
                <a:gd name="connsiteY22" fmla="*/ 507284 h 917702"/>
                <a:gd name="connsiteX23" fmla="*/ 1325127 w 1353111"/>
                <a:gd name="connsiteY23" fmla="*/ 517761 h 917702"/>
                <a:gd name="connsiteX24" fmla="*/ 1224162 w 1353111"/>
                <a:gd name="connsiteY24" fmla="*/ 539669 h 917702"/>
                <a:gd name="connsiteX25" fmla="*/ 1197492 w 1353111"/>
                <a:gd name="connsiteY25" fmla="*/ 549194 h 917702"/>
                <a:gd name="connsiteX26" fmla="*/ 1200349 w 1353111"/>
                <a:gd name="connsiteY26" fmla="*/ 563481 h 917702"/>
                <a:gd name="connsiteX27" fmla="*/ 1259404 w 1353111"/>
                <a:gd name="connsiteY27" fmla="*/ 625394 h 917702"/>
                <a:gd name="connsiteX28" fmla="*/ 1269882 w 1353111"/>
                <a:gd name="connsiteY28" fmla="*/ 637776 h 917702"/>
                <a:gd name="connsiteX29" fmla="*/ 1262262 w 1353111"/>
                <a:gd name="connsiteY29" fmla="*/ 660636 h 917702"/>
                <a:gd name="connsiteX30" fmla="*/ 1227020 w 1353111"/>
                <a:gd name="connsiteY30" fmla="*/ 666351 h 917702"/>
                <a:gd name="connsiteX31" fmla="*/ 1122245 w 1353111"/>
                <a:gd name="connsiteY31" fmla="*/ 677781 h 917702"/>
                <a:gd name="connsiteX32" fmla="*/ 1116529 w 1353111"/>
                <a:gd name="connsiteY32" fmla="*/ 681591 h 917702"/>
                <a:gd name="connsiteX33" fmla="*/ 1120339 w 1353111"/>
                <a:gd name="connsiteY33" fmla="*/ 713024 h 917702"/>
                <a:gd name="connsiteX34" fmla="*/ 1131770 w 1353111"/>
                <a:gd name="connsiteY34" fmla="*/ 755886 h 917702"/>
                <a:gd name="connsiteX35" fmla="*/ 1132722 w 1353111"/>
                <a:gd name="connsiteY35" fmla="*/ 780651 h 917702"/>
                <a:gd name="connsiteX36" fmla="*/ 1108909 w 1353111"/>
                <a:gd name="connsiteY36" fmla="*/ 794938 h 917702"/>
                <a:gd name="connsiteX37" fmla="*/ 1086049 w 1353111"/>
                <a:gd name="connsiteY37" fmla="*/ 783509 h 917702"/>
                <a:gd name="connsiteX38" fmla="*/ 969844 w 1353111"/>
                <a:gd name="connsiteY38" fmla="*/ 736836 h 917702"/>
                <a:gd name="connsiteX39" fmla="*/ 954604 w 1353111"/>
                <a:gd name="connsiteY39" fmla="*/ 733026 h 917702"/>
                <a:gd name="connsiteX40" fmla="*/ 950794 w 1353111"/>
                <a:gd name="connsiteY40" fmla="*/ 757791 h 917702"/>
                <a:gd name="connsiteX41" fmla="*/ 946984 w 1353111"/>
                <a:gd name="connsiteY41" fmla="*/ 846374 h 917702"/>
                <a:gd name="connsiteX42" fmla="*/ 925077 w 1353111"/>
                <a:gd name="connsiteY42" fmla="*/ 860661 h 917702"/>
                <a:gd name="connsiteX43" fmla="*/ 881262 w 1353111"/>
                <a:gd name="connsiteY43" fmla="*/ 838753 h 917702"/>
                <a:gd name="connsiteX44" fmla="*/ 850782 w 1353111"/>
                <a:gd name="connsiteY44" fmla="*/ 813988 h 917702"/>
                <a:gd name="connsiteX45" fmla="*/ 827922 w 1353111"/>
                <a:gd name="connsiteY45" fmla="*/ 790176 h 917702"/>
                <a:gd name="connsiteX46" fmla="*/ 821254 w 1353111"/>
                <a:gd name="connsiteY46" fmla="*/ 781603 h 917702"/>
                <a:gd name="connsiteX47" fmla="*/ 785059 w 1353111"/>
                <a:gd name="connsiteY47" fmla="*/ 744456 h 917702"/>
                <a:gd name="connsiteX48" fmla="*/ 775534 w 1353111"/>
                <a:gd name="connsiteY48" fmla="*/ 753981 h 917702"/>
                <a:gd name="connsiteX49" fmla="*/ 764104 w 1353111"/>
                <a:gd name="connsiteY49" fmla="*/ 776841 h 917702"/>
                <a:gd name="connsiteX50" fmla="*/ 741244 w 1353111"/>
                <a:gd name="connsiteY50" fmla="*/ 836849 h 917702"/>
                <a:gd name="connsiteX51" fmla="*/ 696477 w 1353111"/>
                <a:gd name="connsiteY51" fmla="*/ 903524 h 917702"/>
                <a:gd name="connsiteX52" fmla="*/ 672664 w 1353111"/>
                <a:gd name="connsiteY52" fmla="*/ 916859 h 917702"/>
                <a:gd name="connsiteX53" fmla="*/ 646947 w 1353111"/>
                <a:gd name="connsiteY53" fmla="*/ 910191 h 917702"/>
                <a:gd name="connsiteX54" fmla="*/ 582177 w 1353111"/>
                <a:gd name="connsiteY54" fmla="*/ 833991 h 917702"/>
                <a:gd name="connsiteX55" fmla="*/ 551697 w 1353111"/>
                <a:gd name="connsiteY55" fmla="*/ 784461 h 917702"/>
                <a:gd name="connsiteX56" fmla="*/ 526932 w 1353111"/>
                <a:gd name="connsiteY56" fmla="*/ 749219 h 917702"/>
                <a:gd name="connsiteX57" fmla="*/ 511692 w 1353111"/>
                <a:gd name="connsiteY57" fmla="*/ 756838 h 917702"/>
                <a:gd name="connsiteX58" fmla="*/ 463114 w 1353111"/>
                <a:gd name="connsiteY58" fmla="*/ 802559 h 917702"/>
                <a:gd name="connsiteX59" fmla="*/ 435492 w 1353111"/>
                <a:gd name="connsiteY59" fmla="*/ 829228 h 917702"/>
                <a:gd name="connsiteX60" fmla="*/ 379294 w 1353111"/>
                <a:gd name="connsiteY60" fmla="*/ 865424 h 917702"/>
                <a:gd name="connsiteX61" fmla="*/ 344052 w 1353111"/>
                <a:gd name="connsiteY61" fmla="*/ 851136 h 917702"/>
                <a:gd name="connsiteX62" fmla="*/ 326907 w 1353111"/>
                <a:gd name="connsiteY62" fmla="*/ 801606 h 917702"/>
                <a:gd name="connsiteX63" fmla="*/ 313572 w 1353111"/>
                <a:gd name="connsiteY63" fmla="*/ 711119 h 917702"/>
                <a:gd name="connsiteX64" fmla="*/ 299284 w 1353111"/>
                <a:gd name="connsiteY64" fmla="*/ 646349 h 917702"/>
                <a:gd name="connsiteX65" fmla="*/ 289759 w 1353111"/>
                <a:gd name="connsiteY65" fmla="*/ 647301 h 917702"/>
                <a:gd name="connsiteX66" fmla="*/ 219274 w 1353111"/>
                <a:gd name="connsiteY66" fmla="*/ 672066 h 917702"/>
                <a:gd name="connsiteX67" fmla="*/ 121167 w 1353111"/>
                <a:gd name="connsiteY67" fmla="*/ 702546 h 917702"/>
                <a:gd name="connsiteX68" fmla="*/ 104974 w 1353111"/>
                <a:gd name="connsiteY68" fmla="*/ 704451 h 917702"/>
                <a:gd name="connsiteX69" fmla="*/ 89734 w 1353111"/>
                <a:gd name="connsiteY69" fmla="*/ 682544 h 917702"/>
                <a:gd name="connsiteX70" fmla="*/ 116404 w 1353111"/>
                <a:gd name="connsiteY70" fmla="*/ 624441 h 917702"/>
                <a:gd name="connsiteX71" fmla="*/ 172602 w 1353111"/>
                <a:gd name="connsiteY71" fmla="*/ 537763 h 917702"/>
                <a:gd name="connsiteX72" fmla="*/ 178317 w 1353111"/>
                <a:gd name="connsiteY72" fmla="*/ 528238 h 917702"/>
                <a:gd name="connsiteX73" fmla="*/ 172602 w 1353111"/>
                <a:gd name="connsiteY73" fmla="*/ 514903 h 917702"/>
                <a:gd name="connsiteX74" fmla="*/ 124024 w 1353111"/>
                <a:gd name="connsiteY74" fmla="*/ 503474 h 917702"/>
                <a:gd name="connsiteX75" fmla="*/ 23059 w 1353111"/>
                <a:gd name="connsiteY75" fmla="*/ 483471 h 917702"/>
                <a:gd name="connsiteX76" fmla="*/ 7819 w 1353111"/>
                <a:gd name="connsiteY76" fmla="*/ 475851 h 917702"/>
                <a:gd name="connsiteX77" fmla="*/ 4009 w 1353111"/>
                <a:gd name="connsiteY77" fmla="*/ 452038 h 917702"/>
                <a:gd name="connsiteX78" fmla="*/ 38299 w 1353111"/>
                <a:gd name="connsiteY78" fmla="*/ 416796 h 917702"/>
                <a:gd name="connsiteX79" fmla="*/ 55444 w 1353111"/>
                <a:gd name="connsiteY79" fmla="*/ 402509 h 917702"/>
                <a:gd name="connsiteX80" fmla="*/ 108784 w 1353111"/>
                <a:gd name="connsiteY80" fmla="*/ 366313 h 917702"/>
                <a:gd name="connsiteX81" fmla="*/ 162124 w 1353111"/>
                <a:gd name="connsiteY81" fmla="*/ 336786 h 917702"/>
                <a:gd name="connsiteX82" fmla="*/ 148789 w 1353111"/>
                <a:gd name="connsiteY82" fmla="*/ 324403 h 917702"/>
                <a:gd name="connsiteX83" fmla="*/ 46872 w 1353111"/>
                <a:gd name="connsiteY83" fmla="*/ 261538 h 917702"/>
                <a:gd name="connsiteX84" fmla="*/ 27822 w 1353111"/>
                <a:gd name="connsiteY84" fmla="*/ 241536 h 917702"/>
                <a:gd name="connsiteX85" fmla="*/ 41157 w 1353111"/>
                <a:gd name="connsiteY85" fmla="*/ 215818 h 917702"/>
                <a:gd name="connsiteX86" fmla="*/ 71637 w 1353111"/>
                <a:gd name="connsiteY86" fmla="*/ 212961 h 917702"/>
                <a:gd name="connsiteX87" fmla="*/ 164982 w 1353111"/>
                <a:gd name="connsiteY87" fmla="*/ 225343 h 917702"/>
                <a:gd name="connsiteX88" fmla="*/ 181174 w 1353111"/>
                <a:gd name="connsiteY88" fmla="*/ 227249 h 917702"/>
                <a:gd name="connsiteX89" fmla="*/ 298332 w 1353111"/>
                <a:gd name="connsiteY89" fmla="*/ 236774 h 917702"/>
                <a:gd name="connsiteX90" fmla="*/ 319287 w 1353111"/>
                <a:gd name="connsiteY90" fmla="*/ 236774 h 917702"/>
                <a:gd name="connsiteX91" fmla="*/ 324049 w 1353111"/>
                <a:gd name="connsiteY91" fmla="*/ 205341 h 917702"/>
                <a:gd name="connsiteX92" fmla="*/ 325002 w 1353111"/>
                <a:gd name="connsiteY92" fmla="*/ 105328 h 917702"/>
                <a:gd name="connsiteX93" fmla="*/ 325954 w 1353111"/>
                <a:gd name="connsiteY93" fmla="*/ 91041 h 917702"/>
                <a:gd name="connsiteX94" fmla="*/ 349767 w 1353111"/>
                <a:gd name="connsiteY94" fmla="*/ 74848 h 917702"/>
                <a:gd name="connsiteX95" fmla="*/ 378342 w 1353111"/>
                <a:gd name="connsiteY95" fmla="*/ 95803 h 917702"/>
                <a:gd name="connsiteX96" fmla="*/ 454542 w 1353111"/>
                <a:gd name="connsiteY96" fmla="*/ 169146 h 917702"/>
                <a:gd name="connsiteX97" fmla="*/ 465019 w 1353111"/>
                <a:gd name="connsiteY97" fmla="*/ 175813 h 917702"/>
                <a:gd name="connsiteX98" fmla="*/ 476449 w 1353111"/>
                <a:gd name="connsiteY98" fmla="*/ 164384 h 917702"/>
                <a:gd name="connsiteX99" fmla="*/ 517407 w 1353111"/>
                <a:gd name="connsiteY99" fmla="*/ 111996 h 917702"/>
                <a:gd name="connsiteX100" fmla="*/ 543124 w 1353111"/>
                <a:gd name="connsiteY100" fmla="*/ 95803 h 917702"/>
                <a:gd name="connsiteX101" fmla="*/ 565032 w 1353111"/>
                <a:gd name="connsiteY101" fmla="*/ 104376 h 917702"/>
                <a:gd name="connsiteX102" fmla="*/ 598369 w 1353111"/>
                <a:gd name="connsiteY102" fmla="*/ 155811 h 917702"/>
                <a:gd name="connsiteX103" fmla="*/ 606942 w 1353111"/>
                <a:gd name="connsiteY103" fmla="*/ 168193 h 917702"/>
                <a:gd name="connsiteX104" fmla="*/ 633612 w 1353111"/>
                <a:gd name="connsiteY104" fmla="*/ 143428 h 917702"/>
                <a:gd name="connsiteX105" fmla="*/ 681237 w 1353111"/>
                <a:gd name="connsiteY105" fmla="*/ 100566 h 917702"/>
                <a:gd name="connsiteX106" fmla="*/ 719337 w 1353111"/>
                <a:gd name="connsiteY106" fmla="*/ 67228 h 917702"/>
                <a:gd name="connsiteX107" fmla="*/ 773629 w 1353111"/>
                <a:gd name="connsiteY107" fmla="*/ 24366 h 917702"/>
                <a:gd name="connsiteX108" fmla="*/ 790774 w 1353111"/>
                <a:gd name="connsiteY108" fmla="*/ 11031 h 917702"/>
                <a:gd name="connsiteX109" fmla="*/ 807919 w 1353111"/>
                <a:gd name="connsiteY109" fmla="*/ 1506 h 917702"/>
                <a:gd name="connsiteX110" fmla="*/ 839352 w 1353111"/>
                <a:gd name="connsiteY110" fmla="*/ 19603 h 917702"/>
                <a:gd name="connsiteX111" fmla="*/ 848877 w 1353111"/>
                <a:gd name="connsiteY111" fmla="*/ 93899 h 917702"/>
                <a:gd name="connsiteX112" fmla="*/ 856497 w 1353111"/>
                <a:gd name="connsiteY112" fmla="*/ 210103 h 917702"/>
                <a:gd name="connsiteX113" fmla="*/ 62112 w 1353111"/>
                <a:gd name="connsiteY113" fmla="*/ 239631 h 917702"/>
                <a:gd name="connsiteX114" fmla="*/ 63064 w 1353111"/>
                <a:gd name="connsiteY114" fmla="*/ 242488 h 917702"/>
                <a:gd name="connsiteX115" fmla="*/ 151647 w 1353111"/>
                <a:gd name="connsiteY115" fmla="*/ 298686 h 917702"/>
                <a:gd name="connsiteX116" fmla="*/ 189747 w 1353111"/>
                <a:gd name="connsiteY116" fmla="*/ 326309 h 917702"/>
                <a:gd name="connsiteX117" fmla="*/ 186889 w 1353111"/>
                <a:gd name="connsiteY117" fmla="*/ 352978 h 917702"/>
                <a:gd name="connsiteX118" fmla="*/ 162124 w 1353111"/>
                <a:gd name="connsiteY118" fmla="*/ 365361 h 917702"/>
                <a:gd name="connsiteX119" fmla="*/ 69732 w 1353111"/>
                <a:gd name="connsiteY119" fmla="*/ 421559 h 917702"/>
                <a:gd name="connsiteX120" fmla="*/ 43062 w 1353111"/>
                <a:gd name="connsiteY120" fmla="*/ 442513 h 917702"/>
                <a:gd name="connsiteX121" fmla="*/ 31632 w 1353111"/>
                <a:gd name="connsiteY121" fmla="*/ 461563 h 917702"/>
                <a:gd name="connsiteX122" fmla="*/ 128787 w 1353111"/>
                <a:gd name="connsiteY122" fmla="*/ 481566 h 917702"/>
                <a:gd name="connsiteX123" fmla="*/ 190699 w 1353111"/>
                <a:gd name="connsiteY123" fmla="*/ 497759 h 917702"/>
                <a:gd name="connsiteX124" fmla="*/ 202129 w 1353111"/>
                <a:gd name="connsiteY124" fmla="*/ 514903 h 917702"/>
                <a:gd name="connsiteX125" fmla="*/ 187842 w 1353111"/>
                <a:gd name="connsiteY125" fmla="*/ 555861 h 917702"/>
                <a:gd name="connsiteX126" fmla="*/ 124024 w 1353111"/>
                <a:gd name="connsiteY126" fmla="*/ 656826 h 917702"/>
                <a:gd name="connsiteX127" fmla="*/ 120214 w 1353111"/>
                <a:gd name="connsiteY127" fmla="*/ 675876 h 917702"/>
                <a:gd name="connsiteX128" fmla="*/ 215464 w 1353111"/>
                <a:gd name="connsiteY128" fmla="*/ 647301 h 917702"/>
                <a:gd name="connsiteX129" fmla="*/ 291664 w 1353111"/>
                <a:gd name="connsiteY129" fmla="*/ 620631 h 917702"/>
                <a:gd name="connsiteX130" fmla="*/ 294522 w 1353111"/>
                <a:gd name="connsiteY130" fmla="*/ 619678 h 917702"/>
                <a:gd name="connsiteX131" fmla="*/ 320239 w 1353111"/>
                <a:gd name="connsiteY131" fmla="*/ 633966 h 917702"/>
                <a:gd name="connsiteX132" fmla="*/ 328812 w 1353111"/>
                <a:gd name="connsiteY132" fmla="*/ 672066 h 917702"/>
                <a:gd name="connsiteX133" fmla="*/ 336432 w 1353111"/>
                <a:gd name="connsiteY133" fmla="*/ 724453 h 917702"/>
                <a:gd name="connsiteX134" fmla="*/ 358339 w 1353111"/>
                <a:gd name="connsiteY134" fmla="*/ 830181 h 917702"/>
                <a:gd name="connsiteX135" fmla="*/ 367864 w 1353111"/>
                <a:gd name="connsiteY135" fmla="*/ 845421 h 917702"/>
                <a:gd name="connsiteX136" fmla="*/ 422157 w 1353111"/>
                <a:gd name="connsiteY136" fmla="*/ 805416 h 917702"/>
                <a:gd name="connsiteX137" fmla="*/ 432634 w 1353111"/>
                <a:gd name="connsiteY137" fmla="*/ 795891 h 917702"/>
                <a:gd name="connsiteX138" fmla="*/ 501214 w 1353111"/>
                <a:gd name="connsiteY138" fmla="*/ 731121 h 917702"/>
                <a:gd name="connsiteX139" fmla="*/ 542172 w 1353111"/>
                <a:gd name="connsiteY139" fmla="*/ 733026 h 917702"/>
                <a:gd name="connsiteX140" fmla="*/ 563127 w 1353111"/>
                <a:gd name="connsiteY140" fmla="*/ 762553 h 917702"/>
                <a:gd name="connsiteX141" fmla="*/ 590749 w 1353111"/>
                <a:gd name="connsiteY141" fmla="*/ 804463 h 917702"/>
                <a:gd name="connsiteX142" fmla="*/ 663139 w 1353111"/>
                <a:gd name="connsiteY142" fmla="*/ 894951 h 917702"/>
                <a:gd name="connsiteX143" fmla="*/ 672664 w 1353111"/>
                <a:gd name="connsiteY143" fmla="*/ 893046 h 917702"/>
                <a:gd name="connsiteX144" fmla="*/ 709812 w 1353111"/>
                <a:gd name="connsiteY144" fmla="*/ 848278 h 917702"/>
                <a:gd name="connsiteX145" fmla="*/ 740292 w 1353111"/>
                <a:gd name="connsiteY145" fmla="*/ 773031 h 917702"/>
                <a:gd name="connsiteX146" fmla="*/ 761247 w 1353111"/>
                <a:gd name="connsiteY146" fmla="*/ 731121 h 917702"/>
                <a:gd name="connsiteX147" fmla="*/ 794584 w 1353111"/>
                <a:gd name="connsiteY147" fmla="*/ 725406 h 917702"/>
                <a:gd name="connsiteX148" fmla="*/ 805062 w 1353111"/>
                <a:gd name="connsiteY148" fmla="*/ 734931 h 917702"/>
                <a:gd name="connsiteX149" fmla="*/ 850782 w 1353111"/>
                <a:gd name="connsiteY149" fmla="*/ 787319 h 917702"/>
                <a:gd name="connsiteX150" fmla="*/ 858402 w 1353111"/>
                <a:gd name="connsiteY150" fmla="*/ 794938 h 917702"/>
                <a:gd name="connsiteX151" fmla="*/ 904122 w 1353111"/>
                <a:gd name="connsiteY151" fmla="*/ 832086 h 917702"/>
                <a:gd name="connsiteX152" fmla="*/ 919362 w 1353111"/>
                <a:gd name="connsiteY152" fmla="*/ 835896 h 917702"/>
                <a:gd name="connsiteX153" fmla="*/ 924124 w 1353111"/>
                <a:gd name="connsiteY153" fmla="*/ 767316 h 917702"/>
                <a:gd name="connsiteX154" fmla="*/ 928887 w 1353111"/>
                <a:gd name="connsiteY154" fmla="*/ 715881 h 917702"/>
                <a:gd name="connsiteX155" fmla="*/ 956509 w 1353111"/>
                <a:gd name="connsiteY155" fmla="*/ 712071 h 917702"/>
                <a:gd name="connsiteX156" fmla="*/ 1043187 w 1353111"/>
                <a:gd name="connsiteY156" fmla="*/ 748266 h 917702"/>
                <a:gd name="connsiteX157" fmla="*/ 1107957 w 1353111"/>
                <a:gd name="connsiteY157" fmla="*/ 769221 h 917702"/>
                <a:gd name="connsiteX158" fmla="*/ 1087954 w 1353111"/>
                <a:gd name="connsiteY158" fmla="*/ 664446 h 917702"/>
                <a:gd name="connsiteX159" fmla="*/ 1113672 w 1353111"/>
                <a:gd name="connsiteY159" fmla="*/ 654921 h 917702"/>
                <a:gd name="connsiteX160" fmla="*/ 1168917 w 1353111"/>
                <a:gd name="connsiteY160" fmla="*/ 651111 h 917702"/>
                <a:gd name="connsiteX161" fmla="*/ 1218447 w 1353111"/>
                <a:gd name="connsiteY161" fmla="*/ 646349 h 917702"/>
                <a:gd name="connsiteX162" fmla="*/ 1232734 w 1353111"/>
                <a:gd name="connsiteY162" fmla="*/ 642538 h 917702"/>
                <a:gd name="connsiteX163" fmla="*/ 1223209 w 1353111"/>
                <a:gd name="connsiteY163" fmla="*/ 629203 h 917702"/>
                <a:gd name="connsiteX164" fmla="*/ 1175584 w 1353111"/>
                <a:gd name="connsiteY164" fmla="*/ 574911 h 917702"/>
                <a:gd name="connsiteX165" fmla="*/ 1162249 w 1353111"/>
                <a:gd name="connsiteY165" fmla="*/ 538716 h 917702"/>
                <a:gd name="connsiteX166" fmla="*/ 1224162 w 1353111"/>
                <a:gd name="connsiteY166" fmla="*/ 514903 h 917702"/>
                <a:gd name="connsiteX167" fmla="*/ 1287027 w 1353111"/>
                <a:gd name="connsiteY167" fmla="*/ 500616 h 917702"/>
                <a:gd name="connsiteX168" fmla="*/ 1304172 w 1353111"/>
                <a:gd name="connsiteY168" fmla="*/ 492996 h 917702"/>
                <a:gd name="connsiteX169" fmla="*/ 1289884 w 1353111"/>
                <a:gd name="connsiteY169" fmla="*/ 485376 h 917702"/>
                <a:gd name="connsiteX170" fmla="*/ 1204159 w 1353111"/>
                <a:gd name="connsiteY170" fmla="*/ 460611 h 917702"/>
                <a:gd name="connsiteX171" fmla="*/ 1146057 w 1353111"/>
                <a:gd name="connsiteY171" fmla="*/ 441561 h 917702"/>
                <a:gd name="connsiteX172" fmla="*/ 1138437 w 1353111"/>
                <a:gd name="connsiteY172" fmla="*/ 408224 h 917702"/>
                <a:gd name="connsiteX173" fmla="*/ 1146057 w 1353111"/>
                <a:gd name="connsiteY173" fmla="*/ 400603 h 917702"/>
                <a:gd name="connsiteX174" fmla="*/ 1214637 w 1353111"/>
                <a:gd name="connsiteY174" fmla="*/ 327261 h 917702"/>
                <a:gd name="connsiteX175" fmla="*/ 1230829 w 1353111"/>
                <a:gd name="connsiteY175" fmla="*/ 304401 h 917702"/>
                <a:gd name="connsiteX176" fmla="*/ 1233687 w 1353111"/>
                <a:gd name="connsiteY176" fmla="*/ 290113 h 917702"/>
                <a:gd name="connsiteX177" fmla="*/ 1201302 w 1353111"/>
                <a:gd name="connsiteY177" fmla="*/ 287256 h 917702"/>
                <a:gd name="connsiteX178" fmla="*/ 1087954 w 1353111"/>
                <a:gd name="connsiteY178" fmla="*/ 297734 h 917702"/>
                <a:gd name="connsiteX179" fmla="*/ 1071762 w 1353111"/>
                <a:gd name="connsiteY179" fmla="*/ 299638 h 917702"/>
                <a:gd name="connsiteX180" fmla="*/ 1039377 w 1353111"/>
                <a:gd name="connsiteY180" fmla="*/ 269159 h 917702"/>
                <a:gd name="connsiteX181" fmla="*/ 1047949 w 1353111"/>
                <a:gd name="connsiteY181" fmla="*/ 169146 h 917702"/>
                <a:gd name="connsiteX182" fmla="*/ 1047949 w 1353111"/>
                <a:gd name="connsiteY182" fmla="*/ 146286 h 917702"/>
                <a:gd name="connsiteX183" fmla="*/ 1017469 w 1353111"/>
                <a:gd name="connsiteY183" fmla="*/ 155811 h 917702"/>
                <a:gd name="connsiteX184" fmla="*/ 986989 w 1353111"/>
                <a:gd name="connsiteY184" fmla="*/ 169146 h 917702"/>
                <a:gd name="connsiteX185" fmla="*/ 946984 w 1353111"/>
                <a:gd name="connsiteY185" fmla="*/ 187243 h 917702"/>
                <a:gd name="connsiteX186" fmla="*/ 858402 w 1353111"/>
                <a:gd name="connsiteY186" fmla="*/ 239631 h 917702"/>
                <a:gd name="connsiteX187" fmla="*/ 831732 w 1353111"/>
                <a:gd name="connsiteY187" fmla="*/ 235821 h 917702"/>
                <a:gd name="connsiteX188" fmla="*/ 827922 w 1353111"/>
                <a:gd name="connsiteY188" fmla="*/ 213913 h 917702"/>
                <a:gd name="connsiteX189" fmla="*/ 827922 w 1353111"/>
                <a:gd name="connsiteY189" fmla="*/ 192006 h 917702"/>
                <a:gd name="connsiteX190" fmla="*/ 823159 w 1353111"/>
                <a:gd name="connsiteY190" fmla="*/ 94851 h 917702"/>
                <a:gd name="connsiteX191" fmla="*/ 815539 w 1353111"/>
                <a:gd name="connsiteY191" fmla="*/ 33891 h 917702"/>
                <a:gd name="connsiteX192" fmla="*/ 810777 w 1353111"/>
                <a:gd name="connsiteY192" fmla="*/ 25318 h 917702"/>
                <a:gd name="connsiteX193" fmla="*/ 782202 w 1353111"/>
                <a:gd name="connsiteY193" fmla="*/ 45321 h 917702"/>
                <a:gd name="connsiteX194" fmla="*/ 734577 w 1353111"/>
                <a:gd name="connsiteY194" fmla="*/ 83421 h 917702"/>
                <a:gd name="connsiteX195" fmla="*/ 684094 w 1353111"/>
                <a:gd name="connsiteY195" fmla="*/ 126284 h 917702"/>
                <a:gd name="connsiteX196" fmla="*/ 661234 w 1353111"/>
                <a:gd name="connsiteY196" fmla="*/ 146286 h 917702"/>
                <a:gd name="connsiteX197" fmla="*/ 625039 w 1353111"/>
                <a:gd name="connsiteY197" fmla="*/ 185338 h 917702"/>
                <a:gd name="connsiteX198" fmla="*/ 601227 w 1353111"/>
                <a:gd name="connsiteY198" fmla="*/ 199626 h 917702"/>
                <a:gd name="connsiteX199" fmla="*/ 545029 w 1353111"/>
                <a:gd name="connsiteY199" fmla="*/ 119616 h 917702"/>
                <a:gd name="connsiteX200" fmla="*/ 532647 w 1353111"/>
                <a:gd name="connsiteY200" fmla="*/ 127236 h 917702"/>
                <a:gd name="connsiteX201" fmla="*/ 492642 w 1353111"/>
                <a:gd name="connsiteY201" fmla="*/ 177718 h 917702"/>
                <a:gd name="connsiteX202" fmla="*/ 480259 w 1353111"/>
                <a:gd name="connsiteY202" fmla="*/ 192959 h 917702"/>
                <a:gd name="connsiteX203" fmla="*/ 451684 w 1353111"/>
                <a:gd name="connsiteY203" fmla="*/ 196768 h 917702"/>
                <a:gd name="connsiteX204" fmla="*/ 385962 w 1353111"/>
                <a:gd name="connsiteY204" fmla="*/ 140571 h 917702"/>
                <a:gd name="connsiteX205" fmla="*/ 368817 w 1353111"/>
                <a:gd name="connsiteY205" fmla="*/ 122474 h 917702"/>
                <a:gd name="connsiteX206" fmla="*/ 351672 w 1353111"/>
                <a:gd name="connsiteY206" fmla="*/ 104376 h 917702"/>
                <a:gd name="connsiteX207" fmla="*/ 345004 w 1353111"/>
                <a:gd name="connsiteY207" fmla="*/ 165336 h 917702"/>
                <a:gd name="connsiteX208" fmla="*/ 346909 w 1353111"/>
                <a:gd name="connsiteY208" fmla="*/ 234868 h 917702"/>
                <a:gd name="connsiteX209" fmla="*/ 316429 w 1353111"/>
                <a:gd name="connsiteY209" fmla="*/ 261538 h 917702"/>
                <a:gd name="connsiteX210" fmla="*/ 174507 w 1353111"/>
                <a:gd name="connsiteY210" fmla="*/ 250109 h 917702"/>
                <a:gd name="connsiteX211" fmla="*/ 149742 w 1353111"/>
                <a:gd name="connsiteY211" fmla="*/ 246299 h 917702"/>
                <a:gd name="connsiteX212" fmla="*/ 66874 w 1353111"/>
                <a:gd name="connsiteY212" fmla="*/ 237726 h 917702"/>
                <a:gd name="connsiteX213" fmla="*/ 62112 w 1353111"/>
                <a:gd name="connsiteY213" fmla="*/ 239631 h 917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</a:cxnLst>
              <a:rect l="l" t="t" r="r" b="b"/>
              <a:pathLst>
                <a:path w="1353111" h="917702">
                  <a:moveTo>
                    <a:pt x="856497" y="210103"/>
                  </a:moveTo>
                  <a:cubicBezTo>
                    <a:pt x="861259" y="209151"/>
                    <a:pt x="866022" y="208199"/>
                    <a:pt x="869832" y="206293"/>
                  </a:cubicBezTo>
                  <a:cubicBezTo>
                    <a:pt x="884119" y="198674"/>
                    <a:pt x="897454" y="191053"/>
                    <a:pt x="910789" y="182481"/>
                  </a:cubicBezTo>
                  <a:cubicBezTo>
                    <a:pt x="935554" y="166288"/>
                    <a:pt x="961272" y="152001"/>
                    <a:pt x="989847" y="142476"/>
                  </a:cubicBezTo>
                  <a:cubicBezTo>
                    <a:pt x="1009849" y="135809"/>
                    <a:pt x="1028899" y="125331"/>
                    <a:pt x="1048902" y="116759"/>
                  </a:cubicBezTo>
                  <a:cubicBezTo>
                    <a:pt x="1070809" y="107234"/>
                    <a:pt x="1078429" y="111996"/>
                    <a:pt x="1076524" y="135809"/>
                  </a:cubicBezTo>
                  <a:cubicBezTo>
                    <a:pt x="1073667" y="172003"/>
                    <a:pt x="1070809" y="208199"/>
                    <a:pt x="1067952" y="244393"/>
                  </a:cubicBezTo>
                  <a:cubicBezTo>
                    <a:pt x="1066999" y="252966"/>
                    <a:pt x="1066999" y="262491"/>
                    <a:pt x="1066999" y="272968"/>
                  </a:cubicBezTo>
                  <a:cubicBezTo>
                    <a:pt x="1074620" y="272968"/>
                    <a:pt x="1080334" y="274874"/>
                    <a:pt x="1085097" y="272968"/>
                  </a:cubicBezTo>
                  <a:cubicBezTo>
                    <a:pt x="1105099" y="266301"/>
                    <a:pt x="1125102" y="265349"/>
                    <a:pt x="1145104" y="264396"/>
                  </a:cubicBezTo>
                  <a:cubicBezTo>
                    <a:pt x="1178442" y="262491"/>
                    <a:pt x="1211779" y="259634"/>
                    <a:pt x="1245117" y="265349"/>
                  </a:cubicBezTo>
                  <a:cubicBezTo>
                    <a:pt x="1247974" y="265349"/>
                    <a:pt x="1250832" y="266301"/>
                    <a:pt x="1253689" y="266301"/>
                  </a:cubicBezTo>
                  <a:cubicBezTo>
                    <a:pt x="1261309" y="268206"/>
                    <a:pt x="1267024" y="274874"/>
                    <a:pt x="1266072" y="282493"/>
                  </a:cubicBezTo>
                  <a:cubicBezTo>
                    <a:pt x="1264167" y="291066"/>
                    <a:pt x="1262262" y="301543"/>
                    <a:pt x="1257499" y="309163"/>
                  </a:cubicBezTo>
                  <a:cubicBezTo>
                    <a:pt x="1247974" y="324403"/>
                    <a:pt x="1238449" y="338691"/>
                    <a:pt x="1227020" y="352026"/>
                  </a:cubicBezTo>
                  <a:cubicBezTo>
                    <a:pt x="1208922" y="372981"/>
                    <a:pt x="1189872" y="392984"/>
                    <a:pt x="1170822" y="413938"/>
                  </a:cubicBezTo>
                  <a:cubicBezTo>
                    <a:pt x="1169870" y="414891"/>
                    <a:pt x="1169870" y="417749"/>
                    <a:pt x="1168917" y="419653"/>
                  </a:cubicBezTo>
                  <a:cubicBezTo>
                    <a:pt x="1178442" y="427274"/>
                    <a:pt x="1189872" y="430131"/>
                    <a:pt x="1201302" y="432988"/>
                  </a:cubicBezTo>
                  <a:cubicBezTo>
                    <a:pt x="1214637" y="435846"/>
                    <a:pt x="1227972" y="440609"/>
                    <a:pt x="1241307" y="444418"/>
                  </a:cubicBezTo>
                  <a:cubicBezTo>
                    <a:pt x="1249879" y="447276"/>
                    <a:pt x="1259404" y="450134"/>
                    <a:pt x="1267977" y="452038"/>
                  </a:cubicBezTo>
                  <a:cubicBezTo>
                    <a:pt x="1289884" y="455849"/>
                    <a:pt x="1310839" y="465374"/>
                    <a:pt x="1330842" y="472993"/>
                  </a:cubicBezTo>
                  <a:cubicBezTo>
                    <a:pt x="1336557" y="474899"/>
                    <a:pt x="1342272" y="478709"/>
                    <a:pt x="1347034" y="483471"/>
                  </a:cubicBezTo>
                  <a:cubicBezTo>
                    <a:pt x="1354654" y="490138"/>
                    <a:pt x="1355607" y="502521"/>
                    <a:pt x="1347034" y="507284"/>
                  </a:cubicBezTo>
                  <a:cubicBezTo>
                    <a:pt x="1340367" y="512046"/>
                    <a:pt x="1332747" y="515856"/>
                    <a:pt x="1325127" y="517761"/>
                  </a:cubicBezTo>
                  <a:cubicBezTo>
                    <a:pt x="1291789" y="525381"/>
                    <a:pt x="1258452" y="532049"/>
                    <a:pt x="1224162" y="539669"/>
                  </a:cubicBezTo>
                  <a:cubicBezTo>
                    <a:pt x="1214637" y="541574"/>
                    <a:pt x="1205112" y="546336"/>
                    <a:pt x="1197492" y="549194"/>
                  </a:cubicBezTo>
                  <a:cubicBezTo>
                    <a:pt x="1193682" y="556813"/>
                    <a:pt x="1197492" y="560624"/>
                    <a:pt x="1200349" y="563481"/>
                  </a:cubicBezTo>
                  <a:cubicBezTo>
                    <a:pt x="1218447" y="585388"/>
                    <a:pt x="1236545" y="607296"/>
                    <a:pt x="1259404" y="625394"/>
                  </a:cubicBezTo>
                  <a:cubicBezTo>
                    <a:pt x="1263214" y="629203"/>
                    <a:pt x="1267024" y="633013"/>
                    <a:pt x="1269882" y="637776"/>
                  </a:cubicBezTo>
                  <a:cubicBezTo>
                    <a:pt x="1275597" y="646349"/>
                    <a:pt x="1271787" y="657778"/>
                    <a:pt x="1262262" y="660636"/>
                  </a:cubicBezTo>
                  <a:cubicBezTo>
                    <a:pt x="1250832" y="663494"/>
                    <a:pt x="1238449" y="665399"/>
                    <a:pt x="1227020" y="666351"/>
                  </a:cubicBezTo>
                  <a:cubicBezTo>
                    <a:pt x="1191777" y="670161"/>
                    <a:pt x="1156534" y="673971"/>
                    <a:pt x="1122245" y="677781"/>
                  </a:cubicBezTo>
                  <a:cubicBezTo>
                    <a:pt x="1120339" y="677781"/>
                    <a:pt x="1119387" y="679686"/>
                    <a:pt x="1116529" y="681591"/>
                  </a:cubicBezTo>
                  <a:cubicBezTo>
                    <a:pt x="1115577" y="692069"/>
                    <a:pt x="1117482" y="702546"/>
                    <a:pt x="1120339" y="713024"/>
                  </a:cubicBezTo>
                  <a:cubicBezTo>
                    <a:pt x="1124149" y="727311"/>
                    <a:pt x="1128912" y="741599"/>
                    <a:pt x="1131770" y="755886"/>
                  </a:cubicBezTo>
                  <a:cubicBezTo>
                    <a:pt x="1133674" y="763506"/>
                    <a:pt x="1133674" y="772078"/>
                    <a:pt x="1132722" y="780651"/>
                  </a:cubicBezTo>
                  <a:cubicBezTo>
                    <a:pt x="1131770" y="793986"/>
                    <a:pt x="1121292" y="800653"/>
                    <a:pt x="1108909" y="794938"/>
                  </a:cubicBezTo>
                  <a:cubicBezTo>
                    <a:pt x="1101289" y="792081"/>
                    <a:pt x="1094622" y="786366"/>
                    <a:pt x="1086049" y="783509"/>
                  </a:cubicBezTo>
                  <a:cubicBezTo>
                    <a:pt x="1046997" y="770174"/>
                    <a:pt x="1007944" y="753981"/>
                    <a:pt x="969844" y="736836"/>
                  </a:cubicBezTo>
                  <a:cubicBezTo>
                    <a:pt x="965082" y="734931"/>
                    <a:pt x="959367" y="733978"/>
                    <a:pt x="954604" y="733026"/>
                  </a:cubicBezTo>
                  <a:cubicBezTo>
                    <a:pt x="948889" y="741599"/>
                    <a:pt x="948889" y="750171"/>
                    <a:pt x="950794" y="757791"/>
                  </a:cubicBezTo>
                  <a:cubicBezTo>
                    <a:pt x="955557" y="787319"/>
                    <a:pt x="948889" y="816846"/>
                    <a:pt x="946984" y="846374"/>
                  </a:cubicBezTo>
                  <a:cubicBezTo>
                    <a:pt x="946032" y="857803"/>
                    <a:pt x="935554" y="865424"/>
                    <a:pt x="925077" y="860661"/>
                  </a:cubicBezTo>
                  <a:cubicBezTo>
                    <a:pt x="909837" y="853994"/>
                    <a:pt x="892692" y="851136"/>
                    <a:pt x="881262" y="838753"/>
                  </a:cubicBezTo>
                  <a:cubicBezTo>
                    <a:pt x="872689" y="829228"/>
                    <a:pt x="861259" y="821609"/>
                    <a:pt x="850782" y="813988"/>
                  </a:cubicBezTo>
                  <a:cubicBezTo>
                    <a:pt x="842209" y="807321"/>
                    <a:pt x="833637" y="799701"/>
                    <a:pt x="827922" y="790176"/>
                  </a:cubicBezTo>
                  <a:cubicBezTo>
                    <a:pt x="826017" y="787319"/>
                    <a:pt x="824112" y="784461"/>
                    <a:pt x="821254" y="781603"/>
                  </a:cubicBezTo>
                  <a:cubicBezTo>
                    <a:pt x="809824" y="769221"/>
                    <a:pt x="797442" y="757791"/>
                    <a:pt x="785059" y="744456"/>
                  </a:cubicBezTo>
                  <a:cubicBezTo>
                    <a:pt x="781249" y="748266"/>
                    <a:pt x="778392" y="751124"/>
                    <a:pt x="775534" y="753981"/>
                  </a:cubicBezTo>
                  <a:cubicBezTo>
                    <a:pt x="771724" y="761601"/>
                    <a:pt x="767914" y="768269"/>
                    <a:pt x="764104" y="776841"/>
                  </a:cubicBezTo>
                  <a:cubicBezTo>
                    <a:pt x="756484" y="796844"/>
                    <a:pt x="747912" y="815894"/>
                    <a:pt x="741244" y="836849"/>
                  </a:cubicBezTo>
                  <a:cubicBezTo>
                    <a:pt x="732672" y="863519"/>
                    <a:pt x="713622" y="882569"/>
                    <a:pt x="696477" y="903524"/>
                  </a:cubicBezTo>
                  <a:cubicBezTo>
                    <a:pt x="689809" y="911144"/>
                    <a:pt x="681237" y="914953"/>
                    <a:pt x="672664" y="916859"/>
                  </a:cubicBezTo>
                  <a:cubicBezTo>
                    <a:pt x="663139" y="918763"/>
                    <a:pt x="653614" y="917811"/>
                    <a:pt x="646947" y="910191"/>
                  </a:cubicBezTo>
                  <a:cubicBezTo>
                    <a:pt x="625992" y="884474"/>
                    <a:pt x="598369" y="863519"/>
                    <a:pt x="582177" y="833991"/>
                  </a:cubicBezTo>
                  <a:cubicBezTo>
                    <a:pt x="572652" y="816846"/>
                    <a:pt x="563127" y="800653"/>
                    <a:pt x="551697" y="784461"/>
                  </a:cubicBezTo>
                  <a:cubicBezTo>
                    <a:pt x="543124" y="772078"/>
                    <a:pt x="534552" y="760649"/>
                    <a:pt x="526932" y="749219"/>
                  </a:cubicBezTo>
                  <a:cubicBezTo>
                    <a:pt x="518359" y="747313"/>
                    <a:pt x="515502" y="753028"/>
                    <a:pt x="511692" y="756838"/>
                  </a:cubicBezTo>
                  <a:cubicBezTo>
                    <a:pt x="495499" y="772078"/>
                    <a:pt x="479307" y="787319"/>
                    <a:pt x="463114" y="802559"/>
                  </a:cubicBezTo>
                  <a:cubicBezTo>
                    <a:pt x="453589" y="811131"/>
                    <a:pt x="444064" y="819703"/>
                    <a:pt x="435492" y="829228"/>
                  </a:cubicBezTo>
                  <a:cubicBezTo>
                    <a:pt x="420252" y="846374"/>
                    <a:pt x="399297" y="854946"/>
                    <a:pt x="379294" y="865424"/>
                  </a:cubicBezTo>
                  <a:cubicBezTo>
                    <a:pt x="366912" y="873044"/>
                    <a:pt x="350719" y="865424"/>
                    <a:pt x="344052" y="851136"/>
                  </a:cubicBezTo>
                  <a:cubicBezTo>
                    <a:pt x="337384" y="834944"/>
                    <a:pt x="330717" y="818751"/>
                    <a:pt x="326907" y="801606"/>
                  </a:cubicBezTo>
                  <a:cubicBezTo>
                    <a:pt x="321192" y="772078"/>
                    <a:pt x="313572" y="741599"/>
                    <a:pt x="313572" y="711119"/>
                  </a:cubicBezTo>
                  <a:cubicBezTo>
                    <a:pt x="313572" y="689211"/>
                    <a:pt x="305952" y="668256"/>
                    <a:pt x="299284" y="646349"/>
                  </a:cubicBezTo>
                  <a:cubicBezTo>
                    <a:pt x="294522" y="646349"/>
                    <a:pt x="291664" y="646349"/>
                    <a:pt x="289759" y="647301"/>
                  </a:cubicBezTo>
                  <a:cubicBezTo>
                    <a:pt x="265947" y="655874"/>
                    <a:pt x="243087" y="666351"/>
                    <a:pt x="219274" y="672066"/>
                  </a:cubicBezTo>
                  <a:cubicBezTo>
                    <a:pt x="185937" y="679686"/>
                    <a:pt x="153552" y="693021"/>
                    <a:pt x="121167" y="702546"/>
                  </a:cubicBezTo>
                  <a:cubicBezTo>
                    <a:pt x="116404" y="704451"/>
                    <a:pt x="110689" y="704451"/>
                    <a:pt x="104974" y="704451"/>
                  </a:cubicBezTo>
                  <a:cubicBezTo>
                    <a:pt x="89734" y="704451"/>
                    <a:pt x="84972" y="697784"/>
                    <a:pt x="89734" y="682544"/>
                  </a:cubicBezTo>
                  <a:cubicBezTo>
                    <a:pt x="95449" y="661588"/>
                    <a:pt x="104974" y="642538"/>
                    <a:pt x="116404" y="624441"/>
                  </a:cubicBezTo>
                  <a:cubicBezTo>
                    <a:pt x="134502" y="594913"/>
                    <a:pt x="153552" y="567291"/>
                    <a:pt x="172602" y="537763"/>
                  </a:cubicBezTo>
                  <a:cubicBezTo>
                    <a:pt x="174507" y="534906"/>
                    <a:pt x="176412" y="532049"/>
                    <a:pt x="178317" y="528238"/>
                  </a:cubicBezTo>
                  <a:cubicBezTo>
                    <a:pt x="181174" y="523476"/>
                    <a:pt x="178317" y="515856"/>
                    <a:pt x="172602" y="514903"/>
                  </a:cubicBezTo>
                  <a:cubicBezTo>
                    <a:pt x="156409" y="510141"/>
                    <a:pt x="141169" y="504426"/>
                    <a:pt x="124024" y="503474"/>
                  </a:cubicBezTo>
                  <a:cubicBezTo>
                    <a:pt x="89734" y="501568"/>
                    <a:pt x="56397" y="492043"/>
                    <a:pt x="23059" y="483471"/>
                  </a:cubicBezTo>
                  <a:cubicBezTo>
                    <a:pt x="17344" y="482518"/>
                    <a:pt x="12582" y="479661"/>
                    <a:pt x="7819" y="475851"/>
                  </a:cubicBezTo>
                  <a:cubicBezTo>
                    <a:pt x="-753" y="470136"/>
                    <a:pt x="-2658" y="460611"/>
                    <a:pt x="4009" y="452038"/>
                  </a:cubicBezTo>
                  <a:cubicBezTo>
                    <a:pt x="14487" y="438703"/>
                    <a:pt x="23059" y="424416"/>
                    <a:pt x="38299" y="416796"/>
                  </a:cubicBezTo>
                  <a:cubicBezTo>
                    <a:pt x="44967" y="413938"/>
                    <a:pt x="49729" y="408224"/>
                    <a:pt x="55444" y="402509"/>
                  </a:cubicBezTo>
                  <a:cubicBezTo>
                    <a:pt x="71637" y="388221"/>
                    <a:pt x="89734" y="376791"/>
                    <a:pt x="108784" y="366313"/>
                  </a:cubicBezTo>
                  <a:cubicBezTo>
                    <a:pt x="126882" y="356788"/>
                    <a:pt x="144027" y="347263"/>
                    <a:pt x="162124" y="336786"/>
                  </a:cubicBezTo>
                  <a:cubicBezTo>
                    <a:pt x="161172" y="328213"/>
                    <a:pt x="154504" y="326309"/>
                    <a:pt x="148789" y="324403"/>
                  </a:cubicBezTo>
                  <a:cubicBezTo>
                    <a:pt x="112594" y="307259"/>
                    <a:pt x="82114" y="280588"/>
                    <a:pt x="46872" y="261538"/>
                  </a:cubicBezTo>
                  <a:cubicBezTo>
                    <a:pt x="38299" y="256776"/>
                    <a:pt x="31632" y="250109"/>
                    <a:pt x="27822" y="241536"/>
                  </a:cubicBezTo>
                  <a:cubicBezTo>
                    <a:pt x="23059" y="229153"/>
                    <a:pt x="27822" y="218676"/>
                    <a:pt x="41157" y="215818"/>
                  </a:cubicBezTo>
                  <a:cubicBezTo>
                    <a:pt x="50682" y="213913"/>
                    <a:pt x="61159" y="212009"/>
                    <a:pt x="71637" y="212961"/>
                  </a:cubicBezTo>
                  <a:cubicBezTo>
                    <a:pt x="103069" y="215818"/>
                    <a:pt x="134502" y="214866"/>
                    <a:pt x="164982" y="225343"/>
                  </a:cubicBezTo>
                  <a:cubicBezTo>
                    <a:pt x="169744" y="227249"/>
                    <a:pt x="176412" y="227249"/>
                    <a:pt x="181174" y="227249"/>
                  </a:cubicBezTo>
                  <a:cubicBezTo>
                    <a:pt x="220227" y="230106"/>
                    <a:pt x="259279" y="233916"/>
                    <a:pt x="298332" y="236774"/>
                  </a:cubicBezTo>
                  <a:cubicBezTo>
                    <a:pt x="305952" y="237726"/>
                    <a:pt x="312619" y="236774"/>
                    <a:pt x="319287" y="236774"/>
                  </a:cubicBezTo>
                  <a:cubicBezTo>
                    <a:pt x="325954" y="226296"/>
                    <a:pt x="324049" y="215818"/>
                    <a:pt x="324049" y="205341"/>
                  </a:cubicBezTo>
                  <a:cubicBezTo>
                    <a:pt x="323097" y="172003"/>
                    <a:pt x="320239" y="138666"/>
                    <a:pt x="325002" y="105328"/>
                  </a:cubicBezTo>
                  <a:cubicBezTo>
                    <a:pt x="325954" y="100566"/>
                    <a:pt x="325954" y="95803"/>
                    <a:pt x="325954" y="91041"/>
                  </a:cubicBezTo>
                  <a:cubicBezTo>
                    <a:pt x="327859" y="77706"/>
                    <a:pt x="336432" y="71991"/>
                    <a:pt x="349767" y="74848"/>
                  </a:cubicBezTo>
                  <a:cubicBezTo>
                    <a:pt x="362149" y="77706"/>
                    <a:pt x="370722" y="86278"/>
                    <a:pt x="378342" y="95803"/>
                  </a:cubicBezTo>
                  <a:cubicBezTo>
                    <a:pt x="401202" y="123426"/>
                    <a:pt x="426919" y="147238"/>
                    <a:pt x="454542" y="169146"/>
                  </a:cubicBezTo>
                  <a:cubicBezTo>
                    <a:pt x="457399" y="171051"/>
                    <a:pt x="461209" y="172956"/>
                    <a:pt x="465019" y="175813"/>
                  </a:cubicBezTo>
                  <a:cubicBezTo>
                    <a:pt x="468829" y="172003"/>
                    <a:pt x="472639" y="168193"/>
                    <a:pt x="476449" y="164384"/>
                  </a:cubicBezTo>
                  <a:cubicBezTo>
                    <a:pt x="489784" y="147238"/>
                    <a:pt x="503119" y="128188"/>
                    <a:pt x="517407" y="111996"/>
                  </a:cubicBezTo>
                  <a:cubicBezTo>
                    <a:pt x="524074" y="104376"/>
                    <a:pt x="533599" y="99613"/>
                    <a:pt x="543124" y="95803"/>
                  </a:cubicBezTo>
                  <a:cubicBezTo>
                    <a:pt x="551697" y="91993"/>
                    <a:pt x="560269" y="96756"/>
                    <a:pt x="565032" y="104376"/>
                  </a:cubicBezTo>
                  <a:cubicBezTo>
                    <a:pt x="575509" y="122474"/>
                    <a:pt x="592654" y="134856"/>
                    <a:pt x="598369" y="155811"/>
                  </a:cubicBezTo>
                  <a:cubicBezTo>
                    <a:pt x="599322" y="159621"/>
                    <a:pt x="603132" y="163431"/>
                    <a:pt x="606942" y="168193"/>
                  </a:cubicBezTo>
                  <a:cubicBezTo>
                    <a:pt x="618372" y="162478"/>
                    <a:pt x="625992" y="152953"/>
                    <a:pt x="633612" y="143428"/>
                  </a:cubicBezTo>
                  <a:cubicBezTo>
                    <a:pt x="647899" y="127236"/>
                    <a:pt x="663139" y="112949"/>
                    <a:pt x="681237" y="100566"/>
                  </a:cubicBezTo>
                  <a:cubicBezTo>
                    <a:pt x="694572" y="91041"/>
                    <a:pt x="706002" y="78659"/>
                    <a:pt x="719337" y="67228"/>
                  </a:cubicBezTo>
                  <a:cubicBezTo>
                    <a:pt x="737434" y="52941"/>
                    <a:pt x="755532" y="38653"/>
                    <a:pt x="773629" y="24366"/>
                  </a:cubicBezTo>
                  <a:cubicBezTo>
                    <a:pt x="779344" y="19603"/>
                    <a:pt x="785059" y="14841"/>
                    <a:pt x="790774" y="11031"/>
                  </a:cubicBezTo>
                  <a:cubicBezTo>
                    <a:pt x="796489" y="7221"/>
                    <a:pt x="801252" y="3411"/>
                    <a:pt x="807919" y="1506"/>
                  </a:cubicBezTo>
                  <a:cubicBezTo>
                    <a:pt x="823159" y="-3257"/>
                    <a:pt x="835542" y="3411"/>
                    <a:pt x="839352" y="19603"/>
                  </a:cubicBezTo>
                  <a:cubicBezTo>
                    <a:pt x="845067" y="44368"/>
                    <a:pt x="847924" y="69134"/>
                    <a:pt x="848877" y="93899"/>
                  </a:cubicBezTo>
                  <a:cubicBezTo>
                    <a:pt x="848877" y="131046"/>
                    <a:pt x="847924" y="170099"/>
                    <a:pt x="856497" y="210103"/>
                  </a:cubicBezTo>
                  <a:close/>
                  <a:moveTo>
                    <a:pt x="62112" y="239631"/>
                  </a:moveTo>
                  <a:cubicBezTo>
                    <a:pt x="62112" y="240584"/>
                    <a:pt x="62112" y="241536"/>
                    <a:pt x="63064" y="242488"/>
                  </a:cubicBezTo>
                  <a:cubicBezTo>
                    <a:pt x="92592" y="261538"/>
                    <a:pt x="122119" y="280588"/>
                    <a:pt x="151647" y="298686"/>
                  </a:cubicBezTo>
                  <a:cubicBezTo>
                    <a:pt x="164982" y="307259"/>
                    <a:pt x="179269" y="313926"/>
                    <a:pt x="189747" y="326309"/>
                  </a:cubicBezTo>
                  <a:cubicBezTo>
                    <a:pt x="197367" y="334881"/>
                    <a:pt x="197367" y="346311"/>
                    <a:pt x="186889" y="352978"/>
                  </a:cubicBezTo>
                  <a:cubicBezTo>
                    <a:pt x="179269" y="357741"/>
                    <a:pt x="169744" y="360599"/>
                    <a:pt x="162124" y="365361"/>
                  </a:cubicBezTo>
                  <a:cubicBezTo>
                    <a:pt x="129739" y="381553"/>
                    <a:pt x="97354" y="396793"/>
                    <a:pt x="69732" y="421559"/>
                  </a:cubicBezTo>
                  <a:cubicBezTo>
                    <a:pt x="61159" y="429178"/>
                    <a:pt x="52587" y="434893"/>
                    <a:pt x="43062" y="442513"/>
                  </a:cubicBezTo>
                  <a:cubicBezTo>
                    <a:pt x="37347" y="447276"/>
                    <a:pt x="31632" y="452038"/>
                    <a:pt x="31632" y="461563"/>
                  </a:cubicBezTo>
                  <a:cubicBezTo>
                    <a:pt x="63064" y="470136"/>
                    <a:pt x="95449" y="479661"/>
                    <a:pt x="128787" y="481566"/>
                  </a:cubicBezTo>
                  <a:cubicBezTo>
                    <a:pt x="150694" y="482518"/>
                    <a:pt x="170697" y="489186"/>
                    <a:pt x="190699" y="497759"/>
                  </a:cubicBezTo>
                  <a:cubicBezTo>
                    <a:pt x="198319" y="500616"/>
                    <a:pt x="202129" y="506331"/>
                    <a:pt x="202129" y="514903"/>
                  </a:cubicBezTo>
                  <a:cubicBezTo>
                    <a:pt x="202129" y="530144"/>
                    <a:pt x="198319" y="543478"/>
                    <a:pt x="187842" y="555861"/>
                  </a:cubicBezTo>
                  <a:cubicBezTo>
                    <a:pt x="162124" y="587294"/>
                    <a:pt x="143074" y="621584"/>
                    <a:pt x="124024" y="656826"/>
                  </a:cubicBezTo>
                  <a:cubicBezTo>
                    <a:pt x="121167" y="661588"/>
                    <a:pt x="115452" y="667303"/>
                    <a:pt x="120214" y="675876"/>
                  </a:cubicBezTo>
                  <a:cubicBezTo>
                    <a:pt x="151647" y="666351"/>
                    <a:pt x="184032" y="656826"/>
                    <a:pt x="215464" y="647301"/>
                  </a:cubicBezTo>
                  <a:cubicBezTo>
                    <a:pt x="241182" y="638728"/>
                    <a:pt x="265947" y="630156"/>
                    <a:pt x="291664" y="620631"/>
                  </a:cubicBezTo>
                  <a:cubicBezTo>
                    <a:pt x="292617" y="620631"/>
                    <a:pt x="293569" y="619678"/>
                    <a:pt x="294522" y="619678"/>
                  </a:cubicBezTo>
                  <a:cubicBezTo>
                    <a:pt x="307857" y="616821"/>
                    <a:pt x="316429" y="620631"/>
                    <a:pt x="320239" y="633966"/>
                  </a:cubicBezTo>
                  <a:cubicBezTo>
                    <a:pt x="324049" y="646349"/>
                    <a:pt x="325954" y="659684"/>
                    <a:pt x="328812" y="672066"/>
                  </a:cubicBezTo>
                  <a:cubicBezTo>
                    <a:pt x="332622" y="689211"/>
                    <a:pt x="334527" y="706356"/>
                    <a:pt x="336432" y="724453"/>
                  </a:cubicBezTo>
                  <a:cubicBezTo>
                    <a:pt x="339289" y="760649"/>
                    <a:pt x="345957" y="795891"/>
                    <a:pt x="358339" y="830181"/>
                  </a:cubicBezTo>
                  <a:cubicBezTo>
                    <a:pt x="360244" y="834944"/>
                    <a:pt x="364054" y="838753"/>
                    <a:pt x="367864" y="845421"/>
                  </a:cubicBezTo>
                  <a:cubicBezTo>
                    <a:pt x="386914" y="832086"/>
                    <a:pt x="408822" y="825419"/>
                    <a:pt x="422157" y="805416"/>
                  </a:cubicBezTo>
                  <a:cubicBezTo>
                    <a:pt x="425014" y="801606"/>
                    <a:pt x="428824" y="798749"/>
                    <a:pt x="432634" y="795891"/>
                  </a:cubicBezTo>
                  <a:cubicBezTo>
                    <a:pt x="456447" y="774936"/>
                    <a:pt x="481212" y="755886"/>
                    <a:pt x="501214" y="731121"/>
                  </a:cubicBezTo>
                  <a:cubicBezTo>
                    <a:pt x="511692" y="717786"/>
                    <a:pt x="531694" y="718738"/>
                    <a:pt x="542172" y="733026"/>
                  </a:cubicBezTo>
                  <a:cubicBezTo>
                    <a:pt x="549792" y="742551"/>
                    <a:pt x="556459" y="753028"/>
                    <a:pt x="563127" y="762553"/>
                  </a:cubicBezTo>
                  <a:cubicBezTo>
                    <a:pt x="572652" y="775888"/>
                    <a:pt x="584082" y="789224"/>
                    <a:pt x="590749" y="804463"/>
                  </a:cubicBezTo>
                  <a:cubicBezTo>
                    <a:pt x="606942" y="841611"/>
                    <a:pt x="637422" y="865424"/>
                    <a:pt x="663139" y="894951"/>
                  </a:cubicBezTo>
                  <a:cubicBezTo>
                    <a:pt x="666949" y="893999"/>
                    <a:pt x="670759" y="893999"/>
                    <a:pt x="672664" y="893046"/>
                  </a:cubicBezTo>
                  <a:cubicBezTo>
                    <a:pt x="687904" y="880663"/>
                    <a:pt x="701239" y="866376"/>
                    <a:pt x="709812" y="848278"/>
                  </a:cubicBezTo>
                  <a:cubicBezTo>
                    <a:pt x="721242" y="823513"/>
                    <a:pt x="729814" y="797796"/>
                    <a:pt x="740292" y="773031"/>
                  </a:cubicBezTo>
                  <a:cubicBezTo>
                    <a:pt x="746007" y="758744"/>
                    <a:pt x="753627" y="744456"/>
                    <a:pt x="761247" y="731121"/>
                  </a:cubicBezTo>
                  <a:cubicBezTo>
                    <a:pt x="769819" y="717786"/>
                    <a:pt x="781249" y="715881"/>
                    <a:pt x="794584" y="725406"/>
                  </a:cubicBezTo>
                  <a:cubicBezTo>
                    <a:pt x="798394" y="728263"/>
                    <a:pt x="802204" y="731121"/>
                    <a:pt x="805062" y="734931"/>
                  </a:cubicBezTo>
                  <a:cubicBezTo>
                    <a:pt x="818397" y="753981"/>
                    <a:pt x="839352" y="766363"/>
                    <a:pt x="850782" y="787319"/>
                  </a:cubicBezTo>
                  <a:cubicBezTo>
                    <a:pt x="852687" y="790176"/>
                    <a:pt x="855544" y="793034"/>
                    <a:pt x="858402" y="794938"/>
                  </a:cubicBezTo>
                  <a:cubicBezTo>
                    <a:pt x="873642" y="807321"/>
                    <a:pt x="888882" y="819703"/>
                    <a:pt x="904122" y="832086"/>
                  </a:cubicBezTo>
                  <a:cubicBezTo>
                    <a:pt x="907932" y="834944"/>
                    <a:pt x="913647" y="834944"/>
                    <a:pt x="919362" y="835896"/>
                  </a:cubicBezTo>
                  <a:cubicBezTo>
                    <a:pt x="924124" y="812084"/>
                    <a:pt x="926029" y="790176"/>
                    <a:pt x="924124" y="767316"/>
                  </a:cubicBezTo>
                  <a:cubicBezTo>
                    <a:pt x="922219" y="749219"/>
                    <a:pt x="923172" y="732074"/>
                    <a:pt x="928887" y="715881"/>
                  </a:cubicBezTo>
                  <a:cubicBezTo>
                    <a:pt x="938412" y="710166"/>
                    <a:pt x="946984" y="708261"/>
                    <a:pt x="956509" y="712071"/>
                  </a:cubicBezTo>
                  <a:cubicBezTo>
                    <a:pt x="985084" y="724453"/>
                    <a:pt x="1014612" y="736836"/>
                    <a:pt x="1043187" y="748266"/>
                  </a:cubicBezTo>
                  <a:cubicBezTo>
                    <a:pt x="1063189" y="756838"/>
                    <a:pt x="1084145" y="764459"/>
                    <a:pt x="1107957" y="769221"/>
                  </a:cubicBezTo>
                  <a:cubicBezTo>
                    <a:pt x="1096527" y="733026"/>
                    <a:pt x="1090812" y="698736"/>
                    <a:pt x="1087954" y="664446"/>
                  </a:cubicBezTo>
                  <a:cubicBezTo>
                    <a:pt x="1102242" y="655874"/>
                    <a:pt x="1102242" y="655874"/>
                    <a:pt x="1113672" y="654921"/>
                  </a:cubicBezTo>
                  <a:cubicBezTo>
                    <a:pt x="1131770" y="653969"/>
                    <a:pt x="1150820" y="653969"/>
                    <a:pt x="1168917" y="651111"/>
                  </a:cubicBezTo>
                  <a:cubicBezTo>
                    <a:pt x="1185109" y="648253"/>
                    <a:pt x="1202254" y="645396"/>
                    <a:pt x="1218447" y="646349"/>
                  </a:cubicBezTo>
                  <a:cubicBezTo>
                    <a:pt x="1222257" y="646349"/>
                    <a:pt x="1227020" y="644444"/>
                    <a:pt x="1232734" y="642538"/>
                  </a:cubicBezTo>
                  <a:cubicBezTo>
                    <a:pt x="1228924" y="636824"/>
                    <a:pt x="1227020" y="632061"/>
                    <a:pt x="1223209" y="629203"/>
                  </a:cubicBezTo>
                  <a:cubicBezTo>
                    <a:pt x="1203207" y="614916"/>
                    <a:pt x="1191777" y="593009"/>
                    <a:pt x="1175584" y="574911"/>
                  </a:cubicBezTo>
                  <a:cubicBezTo>
                    <a:pt x="1167012" y="565386"/>
                    <a:pt x="1161297" y="553956"/>
                    <a:pt x="1162249" y="538716"/>
                  </a:cubicBezTo>
                  <a:cubicBezTo>
                    <a:pt x="1182252" y="528238"/>
                    <a:pt x="1202254" y="519666"/>
                    <a:pt x="1224162" y="514903"/>
                  </a:cubicBezTo>
                  <a:cubicBezTo>
                    <a:pt x="1245117" y="510141"/>
                    <a:pt x="1266072" y="505378"/>
                    <a:pt x="1287027" y="500616"/>
                  </a:cubicBezTo>
                  <a:cubicBezTo>
                    <a:pt x="1291789" y="499663"/>
                    <a:pt x="1296552" y="496806"/>
                    <a:pt x="1304172" y="492996"/>
                  </a:cubicBezTo>
                  <a:cubicBezTo>
                    <a:pt x="1297504" y="490138"/>
                    <a:pt x="1293695" y="487281"/>
                    <a:pt x="1289884" y="485376"/>
                  </a:cubicBezTo>
                  <a:cubicBezTo>
                    <a:pt x="1261309" y="476803"/>
                    <a:pt x="1233687" y="466326"/>
                    <a:pt x="1204159" y="460611"/>
                  </a:cubicBezTo>
                  <a:cubicBezTo>
                    <a:pt x="1183204" y="456801"/>
                    <a:pt x="1165107" y="448228"/>
                    <a:pt x="1146057" y="441561"/>
                  </a:cubicBezTo>
                  <a:cubicBezTo>
                    <a:pt x="1127959" y="434893"/>
                    <a:pt x="1124149" y="427274"/>
                    <a:pt x="1138437" y="408224"/>
                  </a:cubicBezTo>
                  <a:cubicBezTo>
                    <a:pt x="1140342" y="405366"/>
                    <a:pt x="1143199" y="402509"/>
                    <a:pt x="1146057" y="400603"/>
                  </a:cubicBezTo>
                  <a:cubicBezTo>
                    <a:pt x="1171774" y="378696"/>
                    <a:pt x="1190824" y="351074"/>
                    <a:pt x="1214637" y="327261"/>
                  </a:cubicBezTo>
                  <a:cubicBezTo>
                    <a:pt x="1221304" y="320593"/>
                    <a:pt x="1226067" y="312974"/>
                    <a:pt x="1230829" y="304401"/>
                  </a:cubicBezTo>
                  <a:cubicBezTo>
                    <a:pt x="1232734" y="300591"/>
                    <a:pt x="1232734" y="295828"/>
                    <a:pt x="1233687" y="290113"/>
                  </a:cubicBezTo>
                  <a:cubicBezTo>
                    <a:pt x="1221304" y="289161"/>
                    <a:pt x="1211779" y="287256"/>
                    <a:pt x="1201302" y="287256"/>
                  </a:cubicBezTo>
                  <a:cubicBezTo>
                    <a:pt x="1163202" y="290113"/>
                    <a:pt x="1125102" y="286303"/>
                    <a:pt x="1087954" y="297734"/>
                  </a:cubicBezTo>
                  <a:cubicBezTo>
                    <a:pt x="1082239" y="299638"/>
                    <a:pt x="1076524" y="299638"/>
                    <a:pt x="1071762" y="299638"/>
                  </a:cubicBezTo>
                  <a:cubicBezTo>
                    <a:pt x="1039377" y="302496"/>
                    <a:pt x="1037472" y="290113"/>
                    <a:pt x="1039377" y="269159"/>
                  </a:cubicBezTo>
                  <a:cubicBezTo>
                    <a:pt x="1043187" y="235821"/>
                    <a:pt x="1045092" y="202484"/>
                    <a:pt x="1047949" y="169146"/>
                  </a:cubicBezTo>
                  <a:cubicBezTo>
                    <a:pt x="1048902" y="162478"/>
                    <a:pt x="1047949" y="154859"/>
                    <a:pt x="1047949" y="146286"/>
                  </a:cubicBezTo>
                  <a:cubicBezTo>
                    <a:pt x="1035567" y="146286"/>
                    <a:pt x="1026994" y="152001"/>
                    <a:pt x="1017469" y="155811"/>
                  </a:cubicBezTo>
                  <a:cubicBezTo>
                    <a:pt x="1006992" y="160574"/>
                    <a:pt x="996514" y="164384"/>
                    <a:pt x="986989" y="169146"/>
                  </a:cubicBezTo>
                  <a:cubicBezTo>
                    <a:pt x="973654" y="174861"/>
                    <a:pt x="959367" y="180576"/>
                    <a:pt x="946984" y="187243"/>
                  </a:cubicBezTo>
                  <a:cubicBezTo>
                    <a:pt x="917457" y="204388"/>
                    <a:pt x="887929" y="222486"/>
                    <a:pt x="858402" y="239631"/>
                  </a:cubicBezTo>
                  <a:cubicBezTo>
                    <a:pt x="849829" y="238678"/>
                    <a:pt x="841257" y="237726"/>
                    <a:pt x="831732" y="235821"/>
                  </a:cubicBezTo>
                  <a:cubicBezTo>
                    <a:pt x="830779" y="228201"/>
                    <a:pt x="828874" y="221534"/>
                    <a:pt x="827922" y="213913"/>
                  </a:cubicBezTo>
                  <a:cubicBezTo>
                    <a:pt x="826969" y="206293"/>
                    <a:pt x="828874" y="198674"/>
                    <a:pt x="827922" y="192006"/>
                  </a:cubicBezTo>
                  <a:cubicBezTo>
                    <a:pt x="826017" y="159621"/>
                    <a:pt x="824112" y="127236"/>
                    <a:pt x="823159" y="94851"/>
                  </a:cubicBezTo>
                  <a:cubicBezTo>
                    <a:pt x="822207" y="74848"/>
                    <a:pt x="821254" y="53893"/>
                    <a:pt x="815539" y="33891"/>
                  </a:cubicBezTo>
                  <a:cubicBezTo>
                    <a:pt x="814587" y="31034"/>
                    <a:pt x="811729" y="28176"/>
                    <a:pt x="810777" y="25318"/>
                  </a:cubicBezTo>
                  <a:cubicBezTo>
                    <a:pt x="800299" y="32939"/>
                    <a:pt x="790774" y="38653"/>
                    <a:pt x="782202" y="45321"/>
                  </a:cubicBezTo>
                  <a:cubicBezTo>
                    <a:pt x="766009" y="57703"/>
                    <a:pt x="749817" y="70086"/>
                    <a:pt x="734577" y="83421"/>
                  </a:cubicBezTo>
                  <a:cubicBezTo>
                    <a:pt x="717432" y="97709"/>
                    <a:pt x="700287" y="111996"/>
                    <a:pt x="684094" y="126284"/>
                  </a:cubicBezTo>
                  <a:cubicBezTo>
                    <a:pt x="676474" y="132951"/>
                    <a:pt x="668854" y="139618"/>
                    <a:pt x="661234" y="146286"/>
                  </a:cubicBezTo>
                  <a:cubicBezTo>
                    <a:pt x="648852" y="158668"/>
                    <a:pt x="637422" y="172003"/>
                    <a:pt x="625039" y="185338"/>
                  </a:cubicBezTo>
                  <a:cubicBezTo>
                    <a:pt x="618372" y="192006"/>
                    <a:pt x="611704" y="198674"/>
                    <a:pt x="601227" y="199626"/>
                  </a:cubicBezTo>
                  <a:cubicBezTo>
                    <a:pt x="577414" y="176766"/>
                    <a:pt x="572652" y="139618"/>
                    <a:pt x="545029" y="119616"/>
                  </a:cubicBezTo>
                  <a:cubicBezTo>
                    <a:pt x="540267" y="122474"/>
                    <a:pt x="535504" y="124378"/>
                    <a:pt x="532647" y="127236"/>
                  </a:cubicBezTo>
                  <a:cubicBezTo>
                    <a:pt x="519312" y="143428"/>
                    <a:pt x="505977" y="160574"/>
                    <a:pt x="492642" y="177718"/>
                  </a:cubicBezTo>
                  <a:cubicBezTo>
                    <a:pt x="488832" y="182481"/>
                    <a:pt x="485022" y="188196"/>
                    <a:pt x="480259" y="192959"/>
                  </a:cubicBezTo>
                  <a:cubicBezTo>
                    <a:pt x="469782" y="204388"/>
                    <a:pt x="464067" y="205341"/>
                    <a:pt x="451684" y="196768"/>
                  </a:cubicBezTo>
                  <a:cubicBezTo>
                    <a:pt x="427872" y="179624"/>
                    <a:pt x="405012" y="162478"/>
                    <a:pt x="385962" y="140571"/>
                  </a:cubicBezTo>
                  <a:cubicBezTo>
                    <a:pt x="380247" y="133903"/>
                    <a:pt x="374532" y="129141"/>
                    <a:pt x="368817" y="122474"/>
                  </a:cubicBezTo>
                  <a:cubicBezTo>
                    <a:pt x="363102" y="116759"/>
                    <a:pt x="357387" y="111043"/>
                    <a:pt x="351672" y="104376"/>
                  </a:cubicBezTo>
                  <a:cubicBezTo>
                    <a:pt x="345004" y="125331"/>
                    <a:pt x="343099" y="142476"/>
                    <a:pt x="345004" y="165336"/>
                  </a:cubicBezTo>
                  <a:cubicBezTo>
                    <a:pt x="345957" y="188196"/>
                    <a:pt x="347862" y="212009"/>
                    <a:pt x="346909" y="234868"/>
                  </a:cubicBezTo>
                  <a:cubicBezTo>
                    <a:pt x="345957" y="260586"/>
                    <a:pt x="342147" y="263443"/>
                    <a:pt x="316429" y="261538"/>
                  </a:cubicBezTo>
                  <a:cubicBezTo>
                    <a:pt x="268804" y="257728"/>
                    <a:pt x="222132" y="253918"/>
                    <a:pt x="174507" y="250109"/>
                  </a:cubicBezTo>
                  <a:cubicBezTo>
                    <a:pt x="165934" y="249156"/>
                    <a:pt x="158314" y="248203"/>
                    <a:pt x="149742" y="246299"/>
                  </a:cubicBezTo>
                  <a:cubicBezTo>
                    <a:pt x="122119" y="239631"/>
                    <a:pt x="94497" y="239631"/>
                    <a:pt x="66874" y="237726"/>
                  </a:cubicBezTo>
                  <a:cubicBezTo>
                    <a:pt x="64969" y="236774"/>
                    <a:pt x="64017" y="238678"/>
                    <a:pt x="62112" y="2396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8179EF55-6CB8-4BD6-B86C-AD22613F6CFE}"/>
                </a:ext>
              </a:extLst>
            </p:cNvPr>
            <p:cNvSpPr/>
            <p:nvPr/>
          </p:nvSpPr>
          <p:spPr>
            <a:xfrm>
              <a:off x="5464492" y="3537584"/>
              <a:ext cx="1272539" cy="869632"/>
            </a:xfrm>
            <a:custGeom>
              <a:avLst/>
              <a:gdLst>
                <a:gd name="connsiteX0" fmla="*/ 30480 w 1272539"/>
                <a:gd name="connsiteY0" fmla="*/ 215265 h 869632"/>
                <a:gd name="connsiteX1" fmla="*/ 35242 w 1272539"/>
                <a:gd name="connsiteY1" fmla="*/ 212408 h 869632"/>
                <a:gd name="connsiteX2" fmla="*/ 118110 w 1272539"/>
                <a:gd name="connsiteY2" fmla="*/ 220980 h 869632"/>
                <a:gd name="connsiteX3" fmla="*/ 142875 w 1272539"/>
                <a:gd name="connsiteY3" fmla="*/ 224790 h 869632"/>
                <a:gd name="connsiteX4" fmla="*/ 284798 w 1272539"/>
                <a:gd name="connsiteY4" fmla="*/ 236220 h 869632"/>
                <a:gd name="connsiteX5" fmla="*/ 315278 w 1272539"/>
                <a:gd name="connsiteY5" fmla="*/ 209550 h 869632"/>
                <a:gd name="connsiteX6" fmla="*/ 313373 w 1272539"/>
                <a:gd name="connsiteY6" fmla="*/ 140018 h 869632"/>
                <a:gd name="connsiteX7" fmla="*/ 320040 w 1272539"/>
                <a:gd name="connsiteY7" fmla="*/ 79058 h 869632"/>
                <a:gd name="connsiteX8" fmla="*/ 337185 w 1272539"/>
                <a:gd name="connsiteY8" fmla="*/ 97155 h 869632"/>
                <a:gd name="connsiteX9" fmla="*/ 354330 w 1272539"/>
                <a:gd name="connsiteY9" fmla="*/ 115253 h 869632"/>
                <a:gd name="connsiteX10" fmla="*/ 420053 w 1272539"/>
                <a:gd name="connsiteY10" fmla="*/ 171450 h 869632"/>
                <a:gd name="connsiteX11" fmla="*/ 448628 w 1272539"/>
                <a:gd name="connsiteY11" fmla="*/ 167640 h 869632"/>
                <a:gd name="connsiteX12" fmla="*/ 461010 w 1272539"/>
                <a:gd name="connsiteY12" fmla="*/ 152400 h 869632"/>
                <a:gd name="connsiteX13" fmla="*/ 501015 w 1272539"/>
                <a:gd name="connsiteY13" fmla="*/ 101918 h 869632"/>
                <a:gd name="connsiteX14" fmla="*/ 513398 w 1272539"/>
                <a:gd name="connsiteY14" fmla="*/ 94297 h 869632"/>
                <a:gd name="connsiteX15" fmla="*/ 569595 w 1272539"/>
                <a:gd name="connsiteY15" fmla="*/ 174308 h 869632"/>
                <a:gd name="connsiteX16" fmla="*/ 593408 w 1272539"/>
                <a:gd name="connsiteY16" fmla="*/ 160020 h 869632"/>
                <a:gd name="connsiteX17" fmla="*/ 629603 w 1272539"/>
                <a:gd name="connsiteY17" fmla="*/ 120968 h 869632"/>
                <a:gd name="connsiteX18" fmla="*/ 652463 w 1272539"/>
                <a:gd name="connsiteY18" fmla="*/ 100965 h 869632"/>
                <a:gd name="connsiteX19" fmla="*/ 702945 w 1272539"/>
                <a:gd name="connsiteY19" fmla="*/ 58103 h 869632"/>
                <a:gd name="connsiteX20" fmla="*/ 750570 w 1272539"/>
                <a:gd name="connsiteY20" fmla="*/ 20003 h 869632"/>
                <a:gd name="connsiteX21" fmla="*/ 779145 w 1272539"/>
                <a:gd name="connsiteY21" fmla="*/ 0 h 869632"/>
                <a:gd name="connsiteX22" fmla="*/ 783908 w 1272539"/>
                <a:gd name="connsiteY22" fmla="*/ 8573 h 869632"/>
                <a:gd name="connsiteX23" fmla="*/ 791528 w 1272539"/>
                <a:gd name="connsiteY23" fmla="*/ 69533 h 869632"/>
                <a:gd name="connsiteX24" fmla="*/ 796290 w 1272539"/>
                <a:gd name="connsiteY24" fmla="*/ 166688 h 869632"/>
                <a:gd name="connsiteX25" fmla="*/ 796290 w 1272539"/>
                <a:gd name="connsiteY25" fmla="*/ 188595 h 869632"/>
                <a:gd name="connsiteX26" fmla="*/ 800100 w 1272539"/>
                <a:gd name="connsiteY26" fmla="*/ 210503 h 869632"/>
                <a:gd name="connsiteX27" fmla="*/ 826770 w 1272539"/>
                <a:gd name="connsiteY27" fmla="*/ 214313 h 869632"/>
                <a:gd name="connsiteX28" fmla="*/ 915353 w 1272539"/>
                <a:gd name="connsiteY28" fmla="*/ 161925 h 869632"/>
                <a:gd name="connsiteX29" fmla="*/ 955358 w 1272539"/>
                <a:gd name="connsiteY29" fmla="*/ 143828 h 869632"/>
                <a:gd name="connsiteX30" fmla="*/ 985838 w 1272539"/>
                <a:gd name="connsiteY30" fmla="*/ 130493 h 869632"/>
                <a:gd name="connsiteX31" fmla="*/ 1016318 w 1272539"/>
                <a:gd name="connsiteY31" fmla="*/ 120968 h 869632"/>
                <a:gd name="connsiteX32" fmla="*/ 1016318 w 1272539"/>
                <a:gd name="connsiteY32" fmla="*/ 143828 h 869632"/>
                <a:gd name="connsiteX33" fmla="*/ 1007745 w 1272539"/>
                <a:gd name="connsiteY33" fmla="*/ 243840 h 869632"/>
                <a:gd name="connsiteX34" fmla="*/ 1040130 w 1272539"/>
                <a:gd name="connsiteY34" fmla="*/ 274320 h 869632"/>
                <a:gd name="connsiteX35" fmla="*/ 1056323 w 1272539"/>
                <a:gd name="connsiteY35" fmla="*/ 272415 h 869632"/>
                <a:gd name="connsiteX36" fmla="*/ 1169670 w 1272539"/>
                <a:gd name="connsiteY36" fmla="*/ 261938 h 869632"/>
                <a:gd name="connsiteX37" fmla="*/ 1202055 w 1272539"/>
                <a:gd name="connsiteY37" fmla="*/ 264795 h 869632"/>
                <a:gd name="connsiteX38" fmla="*/ 1199198 w 1272539"/>
                <a:gd name="connsiteY38" fmla="*/ 279083 h 869632"/>
                <a:gd name="connsiteX39" fmla="*/ 1183005 w 1272539"/>
                <a:gd name="connsiteY39" fmla="*/ 301943 h 869632"/>
                <a:gd name="connsiteX40" fmla="*/ 1114425 w 1272539"/>
                <a:gd name="connsiteY40" fmla="*/ 375285 h 869632"/>
                <a:gd name="connsiteX41" fmla="*/ 1106805 w 1272539"/>
                <a:gd name="connsiteY41" fmla="*/ 382905 h 869632"/>
                <a:gd name="connsiteX42" fmla="*/ 1114425 w 1272539"/>
                <a:gd name="connsiteY42" fmla="*/ 416243 h 869632"/>
                <a:gd name="connsiteX43" fmla="*/ 1172527 w 1272539"/>
                <a:gd name="connsiteY43" fmla="*/ 435293 h 869632"/>
                <a:gd name="connsiteX44" fmla="*/ 1258252 w 1272539"/>
                <a:gd name="connsiteY44" fmla="*/ 460058 h 869632"/>
                <a:gd name="connsiteX45" fmla="*/ 1272540 w 1272539"/>
                <a:gd name="connsiteY45" fmla="*/ 467678 h 869632"/>
                <a:gd name="connsiteX46" fmla="*/ 1255395 w 1272539"/>
                <a:gd name="connsiteY46" fmla="*/ 475297 h 869632"/>
                <a:gd name="connsiteX47" fmla="*/ 1192530 w 1272539"/>
                <a:gd name="connsiteY47" fmla="*/ 489585 h 869632"/>
                <a:gd name="connsiteX48" fmla="*/ 1130618 w 1272539"/>
                <a:gd name="connsiteY48" fmla="*/ 513397 h 869632"/>
                <a:gd name="connsiteX49" fmla="*/ 1143952 w 1272539"/>
                <a:gd name="connsiteY49" fmla="*/ 549593 h 869632"/>
                <a:gd name="connsiteX50" fmla="*/ 1191577 w 1272539"/>
                <a:gd name="connsiteY50" fmla="*/ 603885 h 869632"/>
                <a:gd name="connsiteX51" fmla="*/ 1201102 w 1272539"/>
                <a:gd name="connsiteY51" fmla="*/ 617220 h 869632"/>
                <a:gd name="connsiteX52" fmla="*/ 1186815 w 1272539"/>
                <a:gd name="connsiteY52" fmla="*/ 621030 h 869632"/>
                <a:gd name="connsiteX53" fmla="*/ 1137285 w 1272539"/>
                <a:gd name="connsiteY53" fmla="*/ 625793 h 869632"/>
                <a:gd name="connsiteX54" fmla="*/ 1082040 w 1272539"/>
                <a:gd name="connsiteY54" fmla="*/ 629603 h 869632"/>
                <a:gd name="connsiteX55" fmla="*/ 1056323 w 1272539"/>
                <a:gd name="connsiteY55" fmla="*/ 639128 h 869632"/>
                <a:gd name="connsiteX56" fmla="*/ 1076325 w 1272539"/>
                <a:gd name="connsiteY56" fmla="*/ 743903 h 869632"/>
                <a:gd name="connsiteX57" fmla="*/ 1011555 w 1272539"/>
                <a:gd name="connsiteY57" fmla="*/ 722947 h 869632"/>
                <a:gd name="connsiteX58" fmla="*/ 924878 w 1272539"/>
                <a:gd name="connsiteY58" fmla="*/ 686753 h 869632"/>
                <a:gd name="connsiteX59" fmla="*/ 897255 w 1272539"/>
                <a:gd name="connsiteY59" fmla="*/ 690563 h 869632"/>
                <a:gd name="connsiteX60" fmla="*/ 892493 w 1272539"/>
                <a:gd name="connsiteY60" fmla="*/ 741997 h 869632"/>
                <a:gd name="connsiteX61" fmla="*/ 887730 w 1272539"/>
                <a:gd name="connsiteY61" fmla="*/ 810578 h 869632"/>
                <a:gd name="connsiteX62" fmla="*/ 872490 w 1272539"/>
                <a:gd name="connsiteY62" fmla="*/ 806768 h 869632"/>
                <a:gd name="connsiteX63" fmla="*/ 826770 w 1272539"/>
                <a:gd name="connsiteY63" fmla="*/ 769620 h 869632"/>
                <a:gd name="connsiteX64" fmla="*/ 819150 w 1272539"/>
                <a:gd name="connsiteY64" fmla="*/ 762000 h 869632"/>
                <a:gd name="connsiteX65" fmla="*/ 773430 w 1272539"/>
                <a:gd name="connsiteY65" fmla="*/ 709613 h 869632"/>
                <a:gd name="connsiteX66" fmla="*/ 762953 w 1272539"/>
                <a:gd name="connsiteY66" fmla="*/ 700088 h 869632"/>
                <a:gd name="connsiteX67" fmla="*/ 729615 w 1272539"/>
                <a:gd name="connsiteY67" fmla="*/ 705803 h 869632"/>
                <a:gd name="connsiteX68" fmla="*/ 708660 w 1272539"/>
                <a:gd name="connsiteY68" fmla="*/ 747713 h 869632"/>
                <a:gd name="connsiteX69" fmla="*/ 678180 w 1272539"/>
                <a:gd name="connsiteY69" fmla="*/ 822960 h 869632"/>
                <a:gd name="connsiteX70" fmla="*/ 641033 w 1272539"/>
                <a:gd name="connsiteY70" fmla="*/ 867728 h 869632"/>
                <a:gd name="connsiteX71" fmla="*/ 631508 w 1272539"/>
                <a:gd name="connsiteY71" fmla="*/ 869633 h 869632"/>
                <a:gd name="connsiteX72" fmla="*/ 559118 w 1272539"/>
                <a:gd name="connsiteY72" fmla="*/ 779145 h 869632"/>
                <a:gd name="connsiteX73" fmla="*/ 531495 w 1272539"/>
                <a:gd name="connsiteY73" fmla="*/ 737235 h 869632"/>
                <a:gd name="connsiteX74" fmla="*/ 510540 w 1272539"/>
                <a:gd name="connsiteY74" fmla="*/ 707708 h 869632"/>
                <a:gd name="connsiteX75" fmla="*/ 469583 w 1272539"/>
                <a:gd name="connsiteY75" fmla="*/ 705803 h 869632"/>
                <a:gd name="connsiteX76" fmla="*/ 401003 w 1272539"/>
                <a:gd name="connsiteY76" fmla="*/ 770572 h 869632"/>
                <a:gd name="connsiteX77" fmla="*/ 390525 w 1272539"/>
                <a:gd name="connsiteY77" fmla="*/ 780097 h 869632"/>
                <a:gd name="connsiteX78" fmla="*/ 336233 w 1272539"/>
                <a:gd name="connsiteY78" fmla="*/ 820103 h 869632"/>
                <a:gd name="connsiteX79" fmla="*/ 326708 w 1272539"/>
                <a:gd name="connsiteY79" fmla="*/ 804863 h 869632"/>
                <a:gd name="connsiteX80" fmla="*/ 304800 w 1272539"/>
                <a:gd name="connsiteY80" fmla="*/ 699135 h 869632"/>
                <a:gd name="connsiteX81" fmla="*/ 297180 w 1272539"/>
                <a:gd name="connsiteY81" fmla="*/ 646747 h 869632"/>
                <a:gd name="connsiteX82" fmla="*/ 288608 w 1272539"/>
                <a:gd name="connsiteY82" fmla="*/ 608647 h 869632"/>
                <a:gd name="connsiteX83" fmla="*/ 262890 w 1272539"/>
                <a:gd name="connsiteY83" fmla="*/ 594360 h 869632"/>
                <a:gd name="connsiteX84" fmla="*/ 260033 w 1272539"/>
                <a:gd name="connsiteY84" fmla="*/ 595313 h 869632"/>
                <a:gd name="connsiteX85" fmla="*/ 183833 w 1272539"/>
                <a:gd name="connsiteY85" fmla="*/ 621983 h 869632"/>
                <a:gd name="connsiteX86" fmla="*/ 88583 w 1272539"/>
                <a:gd name="connsiteY86" fmla="*/ 650558 h 869632"/>
                <a:gd name="connsiteX87" fmla="*/ 92392 w 1272539"/>
                <a:gd name="connsiteY87" fmla="*/ 631508 h 869632"/>
                <a:gd name="connsiteX88" fmla="*/ 156210 w 1272539"/>
                <a:gd name="connsiteY88" fmla="*/ 530543 h 869632"/>
                <a:gd name="connsiteX89" fmla="*/ 170498 w 1272539"/>
                <a:gd name="connsiteY89" fmla="*/ 489585 h 869632"/>
                <a:gd name="connsiteX90" fmla="*/ 159067 w 1272539"/>
                <a:gd name="connsiteY90" fmla="*/ 472440 h 869632"/>
                <a:gd name="connsiteX91" fmla="*/ 97155 w 1272539"/>
                <a:gd name="connsiteY91" fmla="*/ 456247 h 869632"/>
                <a:gd name="connsiteX92" fmla="*/ 0 w 1272539"/>
                <a:gd name="connsiteY92" fmla="*/ 436245 h 869632"/>
                <a:gd name="connsiteX93" fmla="*/ 11430 w 1272539"/>
                <a:gd name="connsiteY93" fmla="*/ 417195 h 869632"/>
                <a:gd name="connsiteX94" fmla="*/ 38100 w 1272539"/>
                <a:gd name="connsiteY94" fmla="*/ 396240 h 869632"/>
                <a:gd name="connsiteX95" fmla="*/ 130492 w 1272539"/>
                <a:gd name="connsiteY95" fmla="*/ 340043 h 869632"/>
                <a:gd name="connsiteX96" fmla="*/ 155258 w 1272539"/>
                <a:gd name="connsiteY96" fmla="*/ 327660 h 869632"/>
                <a:gd name="connsiteX97" fmla="*/ 158115 w 1272539"/>
                <a:gd name="connsiteY97" fmla="*/ 300990 h 869632"/>
                <a:gd name="connsiteX98" fmla="*/ 120015 w 1272539"/>
                <a:gd name="connsiteY98" fmla="*/ 273368 h 869632"/>
                <a:gd name="connsiteX99" fmla="*/ 31433 w 1272539"/>
                <a:gd name="connsiteY99" fmla="*/ 217170 h 869632"/>
                <a:gd name="connsiteX100" fmla="*/ 30480 w 1272539"/>
                <a:gd name="connsiteY100" fmla="*/ 215265 h 869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1272539" h="869632">
                  <a:moveTo>
                    <a:pt x="30480" y="215265"/>
                  </a:moveTo>
                  <a:cubicBezTo>
                    <a:pt x="32385" y="214313"/>
                    <a:pt x="33338" y="212408"/>
                    <a:pt x="35242" y="212408"/>
                  </a:cubicBezTo>
                  <a:cubicBezTo>
                    <a:pt x="62865" y="213360"/>
                    <a:pt x="90488" y="214313"/>
                    <a:pt x="118110" y="220980"/>
                  </a:cubicBezTo>
                  <a:cubicBezTo>
                    <a:pt x="125730" y="222885"/>
                    <a:pt x="134303" y="224790"/>
                    <a:pt x="142875" y="224790"/>
                  </a:cubicBezTo>
                  <a:cubicBezTo>
                    <a:pt x="190500" y="228600"/>
                    <a:pt x="237173" y="233363"/>
                    <a:pt x="284798" y="236220"/>
                  </a:cubicBezTo>
                  <a:cubicBezTo>
                    <a:pt x="310515" y="238125"/>
                    <a:pt x="314325" y="235268"/>
                    <a:pt x="315278" y="209550"/>
                  </a:cubicBezTo>
                  <a:cubicBezTo>
                    <a:pt x="316230" y="186690"/>
                    <a:pt x="315278" y="162878"/>
                    <a:pt x="313373" y="140018"/>
                  </a:cubicBezTo>
                  <a:cubicBezTo>
                    <a:pt x="312420" y="117158"/>
                    <a:pt x="313373" y="99060"/>
                    <a:pt x="320040" y="79058"/>
                  </a:cubicBezTo>
                  <a:cubicBezTo>
                    <a:pt x="325755" y="85725"/>
                    <a:pt x="331470" y="91440"/>
                    <a:pt x="337185" y="97155"/>
                  </a:cubicBezTo>
                  <a:cubicBezTo>
                    <a:pt x="342900" y="102870"/>
                    <a:pt x="349567" y="108585"/>
                    <a:pt x="354330" y="115253"/>
                  </a:cubicBezTo>
                  <a:cubicBezTo>
                    <a:pt x="373380" y="137160"/>
                    <a:pt x="397192" y="154305"/>
                    <a:pt x="420053" y="171450"/>
                  </a:cubicBezTo>
                  <a:cubicBezTo>
                    <a:pt x="432435" y="180022"/>
                    <a:pt x="438150" y="179070"/>
                    <a:pt x="448628" y="167640"/>
                  </a:cubicBezTo>
                  <a:cubicBezTo>
                    <a:pt x="453390" y="162878"/>
                    <a:pt x="457200" y="158115"/>
                    <a:pt x="461010" y="152400"/>
                  </a:cubicBezTo>
                  <a:cubicBezTo>
                    <a:pt x="474345" y="135255"/>
                    <a:pt x="487680" y="119063"/>
                    <a:pt x="501015" y="101918"/>
                  </a:cubicBezTo>
                  <a:cubicBezTo>
                    <a:pt x="503873" y="98108"/>
                    <a:pt x="508635" y="97155"/>
                    <a:pt x="513398" y="94297"/>
                  </a:cubicBezTo>
                  <a:cubicBezTo>
                    <a:pt x="541020" y="115253"/>
                    <a:pt x="545783" y="152400"/>
                    <a:pt x="569595" y="174308"/>
                  </a:cubicBezTo>
                  <a:cubicBezTo>
                    <a:pt x="581025" y="173355"/>
                    <a:pt x="587693" y="166688"/>
                    <a:pt x="593408" y="160020"/>
                  </a:cubicBezTo>
                  <a:cubicBezTo>
                    <a:pt x="605790" y="146685"/>
                    <a:pt x="617220" y="133350"/>
                    <a:pt x="629603" y="120968"/>
                  </a:cubicBezTo>
                  <a:cubicBezTo>
                    <a:pt x="636270" y="113347"/>
                    <a:pt x="644843" y="107633"/>
                    <a:pt x="652463" y="100965"/>
                  </a:cubicBezTo>
                  <a:cubicBezTo>
                    <a:pt x="669608" y="86678"/>
                    <a:pt x="685800" y="72390"/>
                    <a:pt x="702945" y="58103"/>
                  </a:cubicBezTo>
                  <a:cubicBezTo>
                    <a:pt x="719138" y="44768"/>
                    <a:pt x="734378" y="32385"/>
                    <a:pt x="750570" y="20003"/>
                  </a:cubicBezTo>
                  <a:cubicBezTo>
                    <a:pt x="759143" y="13335"/>
                    <a:pt x="768668" y="7620"/>
                    <a:pt x="779145" y="0"/>
                  </a:cubicBezTo>
                  <a:cubicBezTo>
                    <a:pt x="781050" y="2858"/>
                    <a:pt x="783908" y="5715"/>
                    <a:pt x="783908" y="8573"/>
                  </a:cubicBezTo>
                  <a:cubicBezTo>
                    <a:pt x="788670" y="28575"/>
                    <a:pt x="790575" y="48578"/>
                    <a:pt x="791528" y="69533"/>
                  </a:cubicBezTo>
                  <a:cubicBezTo>
                    <a:pt x="792480" y="101918"/>
                    <a:pt x="794385" y="134303"/>
                    <a:pt x="796290" y="166688"/>
                  </a:cubicBezTo>
                  <a:cubicBezTo>
                    <a:pt x="796290" y="174308"/>
                    <a:pt x="795338" y="181928"/>
                    <a:pt x="796290" y="188595"/>
                  </a:cubicBezTo>
                  <a:cubicBezTo>
                    <a:pt x="797243" y="196215"/>
                    <a:pt x="798195" y="202883"/>
                    <a:pt x="800100" y="210503"/>
                  </a:cubicBezTo>
                  <a:cubicBezTo>
                    <a:pt x="809625" y="211455"/>
                    <a:pt x="818198" y="213360"/>
                    <a:pt x="826770" y="214313"/>
                  </a:cubicBezTo>
                  <a:cubicBezTo>
                    <a:pt x="856298" y="197168"/>
                    <a:pt x="884873" y="179070"/>
                    <a:pt x="915353" y="161925"/>
                  </a:cubicBezTo>
                  <a:cubicBezTo>
                    <a:pt x="928688" y="154305"/>
                    <a:pt x="942023" y="149543"/>
                    <a:pt x="955358" y="143828"/>
                  </a:cubicBezTo>
                  <a:cubicBezTo>
                    <a:pt x="965835" y="139065"/>
                    <a:pt x="976313" y="135255"/>
                    <a:pt x="985838" y="130493"/>
                  </a:cubicBezTo>
                  <a:cubicBezTo>
                    <a:pt x="995363" y="126683"/>
                    <a:pt x="1003935" y="120968"/>
                    <a:pt x="1016318" y="120968"/>
                  </a:cubicBezTo>
                  <a:cubicBezTo>
                    <a:pt x="1016318" y="129540"/>
                    <a:pt x="1016318" y="136208"/>
                    <a:pt x="1016318" y="143828"/>
                  </a:cubicBezTo>
                  <a:cubicBezTo>
                    <a:pt x="1013460" y="177165"/>
                    <a:pt x="1011555" y="210503"/>
                    <a:pt x="1007745" y="243840"/>
                  </a:cubicBezTo>
                  <a:cubicBezTo>
                    <a:pt x="1005840" y="264795"/>
                    <a:pt x="1006793" y="277178"/>
                    <a:pt x="1040130" y="274320"/>
                  </a:cubicBezTo>
                  <a:cubicBezTo>
                    <a:pt x="1045845" y="274320"/>
                    <a:pt x="1051560" y="273368"/>
                    <a:pt x="1056323" y="272415"/>
                  </a:cubicBezTo>
                  <a:cubicBezTo>
                    <a:pt x="1093470" y="260985"/>
                    <a:pt x="1131570" y="264795"/>
                    <a:pt x="1169670" y="261938"/>
                  </a:cubicBezTo>
                  <a:cubicBezTo>
                    <a:pt x="1179195" y="260985"/>
                    <a:pt x="1189673" y="263843"/>
                    <a:pt x="1202055" y="264795"/>
                  </a:cubicBezTo>
                  <a:cubicBezTo>
                    <a:pt x="1201102" y="270510"/>
                    <a:pt x="1201102" y="275272"/>
                    <a:pt x="1199198" y="279083"/>
                  </a:cubicBezTo>
                  <a:cubicBezTo>
                    <a:pt x="1194435" y="286703"/>
                    <a:pt x="1189673" y="295275"/>
                    <a:pt x="1183005" y="301943"/>
                  </a:cubicBezTo>
                  <a:cubicBezTo>
                    <a:pt x="1159193" y="325755"/>
                    <a:pt x="1140143" y="353378"/>
                    <a:pt x="1114425" y="375285"/>
                  </a:cubicBezTo>
                  <a:cubicBezTo>
                    <a:pt x="1111568" y="378143"/>
                    <a:pt x="1108710" y="380047"/>
                    <a:pt x="1106805" y="382905"/>
                  </a:cubicBezTo>
                  <a:cubicBezTo>
                    <a:pt x="1092518" y="401955"/>
                    <a:pt x="1096327" y="409575"/>
                    <a:pt x="1114425" y="416243"/>
                  </a:cubicBezTo>
                  <a:cubicBezTo>
                    <a:pt x="1133475" y="422910"/>
                    <a:pt x="1151573" y="431483"/>
                    <a:pt x="1172527" y="435293"/>
                  </a:cubicBezTo>
                  <a:cubicBezTo>
                    <a:pt x="1201102" y="441008"/>
                    <a:pt x="1229677" y="451485"/>
                    <a:pt x="1258252" y="460058"/>
                  </a:cubicBezTo>
                  <a:cubicBezTo>
                    <a:pt x="1263015" y="461010"/>
                    <a:pt x="1266825" y="463868"/>
                    <a:pt x="1272540" y="467678"/>
                  </a:cubicBezTo>
                  <a:cubicBezTo>
                    <a:pt x="1265873" y="470535"/>
                    <a:pt x="1261110" y="473393"/>
                    <a:pt x="1255395" y="475297"/>
                  </a:cubicBezTo>
                  <a:cubicBezTo>
                    <a:pt x="1234440" y="480060"/>
                    <a:pt x="1213485" y="484822"/>
                    <a:pt x="1192530" y="489585"/>
                  </a:cubicBezTo>
                  <a:cubicBezTo>
                    <a:pt x="1170623" y="494347"/>
                    <a:pt x="1150620" y="502920"/>
                    <a:pt x="1130618" y="513397"/>
                  </a:cubicBezTo>
                  <a:cubicBezTo>
                    <a:pt x="1129665" y="527685"/>
                    <a:pt x="1135380" y="539115"/>
                    <a:pt x="1143952" y="549593"/>
                  </a:cubicBezTo>
                  <a:cubicBezTo>
                    <a:pt x="1160145" y="567690"/>
                    <a:pt x="1171575" y="588645"/>
                    <a:pt x="1191577" y="603885"/>
                  </a:cubicBezTo>
                  <a:cubicBezTo>
                    <a:pt x="1195388" y="606743"/>
                    <a:pt x="1197293" y="611505"/>
                    <a:pt x="1201102" y="617220"/>
                  </a:cubicBezTo>
                  <a:cubicBezTo>
                    <a:pt x="1195388" y="619125"/>
                    <a:pt x="1190625" y="621030"/>
                    <a:pt x="1186815" y="621030"/>
                  </a:cubicBezTo>
                  <a:cubicBezTo>
                    <a:pt x="1169670" y="621030"/>
                    <a:pt x="1153477" y="622935"/>
                    <a:pt x="1137285" y="625793"/>
                  </a:cubicBezTo>
                  <a:cubicBezTo>
                    <a:pt x="1119188" y="628650"/>
                    <a:pt x="1100138" y="629603"/>
                    <a:pt x="1082040" y="629603"/>
                  </a:cubicBezTo>
                  <a:cubicBezTo>
                    <a:pt x="1070610" y="630555"/>
                    <a:pt x="1070610" y="629603"/>
                    <a:pt x="1056323" y="639128"/>
                  </a:cubicBezTo>
                  <a:cubicBezTo>
                    <a:pt x="1058227" y="673418"/>
                    <a:pt x="1064895" y="707708"/>
                    <a:pt x="1076325" y="743903"/>
                  </a:cubicBezTo>
                  <a:cubicBezTo>
                    <a:pt x="1052513" y="739140"/>
                    <a:pt x="1031558" y="731520"/>
                    <a:pt x="1011555" y="722947"/>
                  </a:cubicBezTo>
                  <a:cubicBezTo>
                    <a:pt x="982980" y="710565"/>
                    <a:pt x="953452" y="699135"/>
                    <a:pt x="924878" y="686753"/>
                  </a:cubicBezTo>
                  <a:cubicBezTo>
                    <a:pt x="915353" y="682943"/>
                    <a:pt x="906780" y="684847"/>
                    <a:pt x="897255" y="690563"/>
                  </a:cubicBezTo>
                  <a:cubicBezTo>
                    <a:pt x="892493" y="706755"/>
                    <a:pt x="891540" y="723900"/>
                    <a:pt x="892493" y="741997"/>
                  </a:cubicBezTo>
                  <a:cubicBezTo>
                    <a:pt x="894398" y="763905"/>
                    <a:pt x="892493" y="786765"/>
                    <a:pt x="887730" y="810578"/>
                  </a:cubicBezTo>
                  <a:cubicBezTo>
                    <a:pt x="882015" y="808672"/>
                    <a:pt x="875348" y="809625"/>
                    <a:pt x="872490" y="806768"/>
                  </a:cubicBezTo>
                  <a:cubicBezTo>
                    <a:pt x="857250" y="795338"/>
                    <a:pt x="842010" y="782003"/>
                    <a:pt x="826770" y="769620"/>
                  </a:cubicBezTo>
                  <a:cubicBezTo>
                    <a:pt x="823913" y="767715"/>
                    <a:pt x="821055" y="764858"/>
                    <a:pt x="819150" y="762000"/>
                  </a:cubicBezTo>
                  <a:cubicBezTo>
                    <a:pt x="807720" y="741045"/>
                    <a:pt x="786765" y="728663"/>
                    <a:pt x="773430" y="709613"/>
                  </a:cubicBezTo>
                  <a:cubicBezTo>
                    <a:pt x="770573" y="705803"/>
                    <a:pt x="766763" y="702945"/>
                    <a:pt x="762953" y="700088"/>
                  </a:cubicBezTo>
                  <a:cubicBezTo>
                    <a:pt x="749618" y="691515"/>
                    <a:pt x="738188" y="692468"/>
                    <a:pt x="729615" y="705803"/>
                  </a:cubicBezTo>
                  <a:cubicBezTo>
                    <a:pt x="721043" y="719138"/>
                    <a:pt x="714375" y="733425"/>
                    <a:pt x="708660" y="747713"/>
                  </a:cubicBezTo>
                  <a:cubicBezTo>
                    <a:pt x="698183" y="772478"/>
                    <a:pt x="689610" y="798195"/>
                    <a:pt x="678180" y="822960"/>
                  </a:cubicBezTo>
                  <a:cubicBezTo>
                    <a:pt x="669608" y="841058"/>
                    <a:pt x="656273" y="855345"/>
                    <a:pt x="641033" y="867728"/>
                  </a:cubicBezTo>
                  <a:cubicBezTo>
                    <a:pt x="639128" y="869633"/>
                    <a:pt x="636270" y="868680"/>
                    <a:pt x="631508" y="869633"/>
                  </a:cubicBezTo>
                  <a:cubicBezTo>
                    <a:pt x="606743" y="841058"/>
                    <a:pt x="575310" y="816293"/>
                    <a:pt x="559118" y="779145"/>
                  </a:cubicBezTo>
                  <a:cubicBezTo>
                    <a:pt x="552450" y="763905"/>
                    <a:pt x="541020" y="751522"/>
                    <a:pt x="531495" y="737235"/>
                  </a:cubicBezTo>
                  <a:cubicBezTo>
                    <a:pt x="524828" y="727710"/>
                    <a:pt x="518160" y="717233"/>
                    <a:pt x="510540" y="707708"/>
                  </a:cubicBezTo>
                  <a:cubicBezTo>
                    <a:pt x="499110" y="694372"/>
                    <a:pt x="480060" y="692468"/>
                    <a:pt x="469583" y="705803"/>
                  </a:cubicBezTo>
                  <a:cubicBezTo>
                    <a:pt x="449580" y="730568"/>
                    <a:pt x="424815" y="750570"/>
                    <a:pt x="401003" y="770572"/>
                  </a:cubicBezTo>
                  <a:cubicBezTo>
                    <a:pt x="397192" y="773430"/>
                    <a:pt x="393383" y="776288"/>
                    <a:pt x="390525" y="780097"/>
                  </a:cubicBezTo>
                  <a:cubicBezTo>
                    <a:pt x="377190" y="800100"/>
                    <a:pt x="355283" y="805815"/>
                    <a:pt x="336233" y="820103"/>
                  </a:cubicBezTo>
                  <a:cubicBezTo>
                    <a:pt x="332423" y="814388"/>
                    <a:pt x="328613" y="810578"/>
                    <a:pt x="326708" y="804863"/>
                  </a:cubicBezTo>
                  <a:cubicBezTo>
                    <a:pt x="313373" y="770572"/>
                    <a:pt x="307658" y="735330"/>
                    <a:pt x="304800" y="699135"/>
                  </a:cubicBezTo>
                  <a:cubicBezTo>
                    <a:pt x="302895" y="681038"/>
                    <a:pt x="300990" y="663893"/>
                    <a:pt x="297180" y="646747"/>
                  </a:cubicBezTo>
                  <a:cubicBezTo>
                    <a:pt x="294323" y="634365"/>
                    <a:pt x="292417" y="621030"/>
                    <a:pt x="288608" y="608647"/>
                  </a:cubicBezTo>
                  <a:cubicBezTo>
                    <a:pt x="284798" y="595313"/>
                    <a:pt x="276225" y="591503"/>
                    <a:pt x="262890" y="594360"/>
                  </a:cubicBezTo>
                  <a:cubicBezTo>
                    <a:pt x="261938" y="594360"/>
                    <a:pt x="260985" y="595313"/>
                    <a:pt x="260033" y="595313"/>
                  </a:cubicBezTo>
                  <a:cubicBezTo>
                    <a:pt x="234315" y="603885"/>
                    <a:pt x="209550" y="613410"/>
                    <a:pt x="183833" y="621983"/>
                  </a:cubicBezTo>
                  <a:cubicBezTo>
                    <a:pt x="152400" y="632460"/>
                    <a:pt x="120015" y="641033"/>
                    <a:pt x="88583" y="650558"/>
                  </a:cubicBezTo>
                  <a:cubicBezTo>
                    <a:pt x="83820" y="641985"/>
                    <a:pt x="89535" y="637222"/>
                    <a:pt x="92392" y="631508"/>
                  </a:cubicBezTo>
                  <a:cubicBezTo>
                    <a:pt x="111442" y="596265"/>
                    <a:pt x="131445" y="561022"/>
                    <a:pt x="156210" y="530543"/>
                  </a:cubicBezTo>
                  <a:cubicBezTo>
                    <a:pt x="166688" y="518160"/>
                    <a:pt x="169545" y="504825"/>
                    <a:pt x="170498" y="489585"/>
                  </a:cubicBezTo>
                  <a:cubicBezTo>
                    <a:pt x="170498" y="481013"/>
                    <a:pt x="166688" y="475297"/>
                    <a:pt x="159067" y="472440"/>
                  </a:cubicBezTo>
                  <a:cubicBezTo>
                    <a:pt x="139065" y="464820"/>
                    <a:pt x="119063" y="458153"/>
                    <a:pt x="97155" y="456247"/>
                  </a:cubicBezTo>
                  <a:cubicBezTo>
                    <a:pt x="63817" y="454343"/>
                    <a:pt x="31433" y="444818"/>
                    <a:pt x="0" y="436245"/>
                  </a:cubicBezTo>
                  <a:cubicBezTo>
                    <a:pt x="0" y="425768"/>
                    <a:pt x="5715" y="421958"/>
                    <a:pt x="11430" y="417195"/>
                  </a:cubicBezTo>
                  <a:cubicBezTo>
                    <a:pt x="20003" y="410528"/>
                    <a:pt x="29528" y="403860"/>
                    <a:pt x="38100" y="396240"/>
                  </a:cubicBezTo>
                  <a:cubicBezTo>
                    <a:pt x="65723" y="372428"/>
                    <a:pt x="98108" y="356235"/>
                    <a:pt x="130492" y="340043"/>
                  </a:cubicBezTo>
                  <a:cubicBezTo>
                    <a:pt x="139065" y="336233"/>
                    <a:pt x="147638" y="333375"/>
                    <a:pt x="155258" y="327660"/>
                  </a:cubicBezTo>
                  <a:cubicBezTo>
                    <a:pt x="164783" y="320993"/>
                    <a:pt x="165735" y="309563"/>
                    <a:pt x="158115" y="300990"/>
                  </a:cubicBezTo>
                  <a:cubicBezTo>
                    <a:pt x="146685" y="289560"/>
                    <a:pt x="133350" y="281940"/>
                    <a:pt x="120015" y="273368"/>
                  </a:cubicBezTo>
                  <a:cubicBezTo>
                    <a:pt x="89535" y="255270"/>
                    <a:pt x="60960" y="236220"/>
                    <a:pt x="31433" y="217170"/>
                  </a:cubicBezTo>
                  <a:cubicBezTo>
                    <a:pt x="30480" y="217170"/>
                    <a:pt x="30480" y="215265"/>
                    <a:pt x="30480" y="2152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80" name="Freeform: Shape 179">
            <a:extLst>
              <a:ext uri="{FF2B5EF4-FFF2-40B4-BE49-F238E27FC236}">
                <a16:creationId xmlns:a16="http://schemas.microsoft.com/office/drawing/2014/main" xmlns="" id="{C6002B4B-8493-4B37-AFAA-E8179D206893}"/>
              </a:ext>
            </a:extLst>
          </p:cNvPr>
          <p:cNvSpPr/>
          <p:nvPr/>
        </p:nvSpPr>
        <p:spPr>
          <a:xfrm rot="3927074">
            <a:off x="3004056" y="1770752"/>
            <a:ext cx="181132" cy="871820"/>
          </a:xfrm>
          <a:custGeom>
            <a:avLst/>
            <a:gdLst>
              <a:gd name="connsiteX0" fmla="*/ 98108 w 219075"/>
              <a:gd name="connsiteY0" fmla="*/ 90780 h 312836"/>
              <a:gd name="connsiteX1" fmla="*/ 65723 w 219075"/>
              <a:gd name="connsiteY1" fmla="*/ 89828 h 312836"/>
              <a:gd name="connsiteX2" fmla="*/ 35243 w 219075"/>
              <a:gd name="connsiteY2" fmla="*/ 86970 h 312836"/>
              <a:gd name="connsiteX3" fmla="*/ 21908 w 219075"/>
              <a:gd name="connsiteY3" fmla="*/ 85065 h 312836"/>
              <a:gd name="connsiteX4" fmla="*/ 15240 w 219075"/>
              <a:gd name="connsiteY4" fmla="*/ 77445 h 312836"/>
              <a:gd name="connsiteX5" fmla="*/ 20003 w 219075"/>
              <a:gd name="connsiteY5" fmla="*/ 68873 h 312836"/>
              <a:gd name="connsiteX6" fmla="*/ 112395 w 219075"/>
              <a:gd name="connsiteY6" fmla="*/ 30773 h 312836"/>
              <a:gd name="connsiteX7" fmla="*/ 160020 w 219075"/>
              <a:gd name="connsiteY7" fmla="*/ 8865 h 312836"/>
              <a:gd name="connsiteX8" fmla="*/ 185738 w 219075"/>
              <a:gd name="connsiteY8" fmla="*/ 293 h 312836"/>
              <a:gd name="connsiteX9" fmla="*/ 206693 w 219075"/>
              <a:gd name="connsiteY9" fmla="*/ 16485 h 312836"/>
              <a:gd name="connsiteX10" fmla="*/ 212408 w 219075"/>
              <a:gd name="connsiteY10" fmla="*/ 77445 h 312836"/>
              <a:gd name="connsiteX11" fmla="*/ 217170 w 219075"/>
              <a:gd name="connsiteY11" fmla="*/ 115545 h 312836"/>
              <a:gd name="connsiteX12" fmla="*/ 219075 w 219075"/>
              <a:gd name="connsiteY12" fmla="*/ 131738 h 312836"/>
              <a:gd name="connsiteX13" fmla="*/ 204788 w 219075"/>
              <a:gd name="connsiteY13" fmla="*/ 146978 h 312836"/>
              <a:gd name="connsiteX14" fmla="*/ 157163 w 219075"/>
              <a:gd name="connsiteY14" fmla="*/ 109830 h 312836"/>
              <a:gd name="connsiteX15" fmla="*/ 151448 w 219075"/>
              <a:gd name="connsiteY15" fmla="*/ 118403 h 312836"/>
              <a:gd name="connsiteX16" fmla="*/ 112395 w 219075"/>
              <a:gd name="connsiteY16" fmla="*/ 222225 h 312836"/>
              <a:gd name="connsiteX17" fmla="*/ 87630 w 219075"/>
              <a:gd name="connsiteY17" fmla="*/ 281280 h 312836"/>
              <a:gd name="connsiteX18" fmla="*/ 83820 w 219075"/>
              <a:gd name="connsiteY18" fmla="*/ 297473 h 312836"/>
              <a:gd name="connsiteX19" fmla="*/ 64770 w 219075"/>
              <a:gd name="connsiteY19" fmla="*/ 311760 h 312836"/>
              <a:gd name="connsiteX20" fmla="*/ 0 w 219075"/>
              <a:gd name="connsiteY20" fmla="*/ 286043 h 312836"/>
              <a:gd name="connsiteX21" fmla="*/ 6668 w 219075"/>
              <a:gd name="connsiteY21" fmla="*/ 250800 h 312836"/>
              <a:gd name="connsiteX22" fmla="*/ 53340 w 219075"/>
              <a:gd name="connsiteY22" fmla="*/ 159360 h 312836"/>
              <a:gd name="connsiteX23" fmla="*/ 98108 w 219075"/>
              <a:gd name="connsiteY23" fmla="*/ 90780 h 312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19075" h="312836">
                <a:moveTo>
                  <a:pt x="98108" y="90780"/>
                </a:moveTo>
                <a:cubicBezTo>
                  <a:pt x="85725" y="90780"/>
                  <a:pt x="75248" y="90780"/>
                  <a:pt x="65723" y="89828"/>
                </a:cubicBezTo>
                <a:cubicBezTo>
                  <a:pt x="55245" y="88875"/>
                  <a:pt x="45720" y="85065"/>
                  <a:pt x="35243" y="86970"/>
                </a:cubicBezTo>
                <a:cubicBezTo>
                  <a:pt x="31433" y="87923"/>
                  <a:pt x="25718" y="86970"/>
                  <a:pt x="21908" y="85065"/>
                </a:cubicBezTo>
                <a:cubicBezTo>
                  <a:pt x="19050" y="84113"/>
                  <a:pt x="15240" y="80303"/>
                  <a:pt x="15240" y="77445"/>
                </a:cubicBezTo>
                <a:cubicBezTo>
                  <a:pt x="15240" y="74588"/>
                  <a:pt x="18098" y="69825"/>
                  <a:pt x="20003" y="68873"/>
                </a:cubicBezTo>
                <a:cubicBezTo>
                  <a:pt x="51435" y="57443"/>
                  <a:pt x="80010" y="39345"/>
                  <a:pt x="112395" y="30773"/>
                </a:cubicBezTo>
                <a:cubicBezTo>
                  <a:pt x="128588" y="26010"/>
                  <a:pt x="143828" y="16485"/>
                  <a:pt x="160020" y="8865"/>
                </a:cubicBezTo>
                <a:cubicBezTo>
                  <a:pt x="168593" y="5055"/>
                  <a:pt x="177165" y="2198"/>
                  <a:pt x="185738" y="293"/>
                </a:cubicBezTo>
                <a:cubicBezTo>
                  <a:pt x="197168" y="-1612"/>
                  <a:pt x="207645" y="6008"/>
                  <a:pt x="206693" y="16485"/>
                </a:cubicBezTo>
                <a:cubicBezTo>
                  <a:pt x="204788" y="37440"/>
                  <a:pt x="209550" y="57443"/>
                  <a:pt x="212408" y="77445"/>
                </a:cubicBezTo>
                <a:cubicBezTo>
                  <a:pt x="214313" y="89828"/>
                  <a:pt x="215265" y="103163"/>
                  <a:pt x="217170" y="115545"/>
                </a:cubicBezTo>
                <a:cubicBezTo>
                  <a:pt x="218123" y="121260"/>
                  <a:pt x="219075" y="126975"/>
                  <a:pt x="219075" y="131738"/>
                </a:cubicBezTo>
                <a:cubicBezTo>
                  <a:pt x="219075" y="138405"/>
                  <a:pt x="217170" y="140310"/>
                  <a:pt x="204788" y="146978"/>
                </a:cubicBezTo>
                <a:cubicBezTo>
                  <a:pt x="188595" y="135548"/>
                  <a:pt x="179070" y="115545"/>
                  <a:pt x="157163" y="109830"/>
                </a:cubicBezTo>
                <a:cubicBezTo>
                  <a:pt x="155258" y="112688"/>
                  <a:pt x="152400" y="115545"/>
                  <a:pt x="151448" y="118403"/>
                </a:cubicBezTo>
                <a:cubicBezTo>
                  <a:pt x="138113" y="152693"/>
                  <a:pt x="126683" y="187935"/>
                  <a:pt x="112395" y="222225"/>
                </a:cubicBezTo>
                <a:cubicBezTo>
                  <a:pt x="104775" y="242228"/>
                  <a:pt x="100013" y="263183"/>
                  <a:pt x="87630" y="281280"/>
                </a:cubicBezTo>
                <a:cubicBezTo>
                  <a:pt x="84773" y="285090"/>
                  <a:pt x="84773" y="291758"/>
                  <a:pt x="83820" y="297473"/>
                </a:cubicBezTo>
                <a:cubicBezTo>
                  <a:pt x="80963" y="308903"/>
                  <a:pt x="74295" y="315570"/>
                  <a:pt x="64770" y="311760"/>
                </a:cubicBezTo>
                <a:cubicBezTo>
                  <a:pt x="43815" y="304140"/>
                  <a:pt x="20003" y="301283"/>
                  <a:pt x="0" y="286043"/>
                </a:cubicBezTo>
                <a:cubicBezTo>
                  <a:pt x="0" y="273660"/>
                  <a:pt x="1905" y="262230"/>
                  <a:pt x="6668" y="250800"/>
                </a:cubicBezTo>
                <a:cubicBezTo>
                  <a:pt x="20955" y="219368"/>
                  <a:pt x="34290" y="187935"/>
                  <a:pt x="53340" y="159360"/>
                </a:cubicBezTo>
                <a:cubicBezTo>
                  <a:pt x="70485" y="139358"/>
                  <a:pt x="82868" y="115545"/>
                  <a:pt x="98108" y="90780"/>
                </a:cubicBezTo>
                <a:close/>
              </a:path>
            </a:pathLst>
          </a:custGeom>
          <a:solidFill>
            <a:srgbClr val="FF33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1" name="Freeform: Shape 180">
            <a:extLst>
              <a:ext uri="{FF2B5EF4-FFF2-40B4-BE49-F238E27FC236}">
                <a16:creationId xmlns:a16="http://schemas.microsoft.com/office/drawing/2014/main" xmlns="" id="{E81B8797-8C8E-4042-827C-EFFED244DC4A}"/>
              </a:ext>
            </a:extLst>
          </p:cNvPr>
          <p:cNvSpPr/>
          <p:nvPr/>
        </p:nvSpPr>
        <p:spPr>
          <a:xfrm rot="5856225">
            <a:off x="6148170" y="4173164"/>
            <a:ext cx="160097" cy="637575"/>
          </a:xfrm>
          <a:custGeom>
            <a:avLst/>
            <a:gdLst>
              <a:gd name="connsiteX0" fmla="*/ 98108 w 219075"/>
              <a:gd name="connsiteY0" fmla="*/ 90780 h 312836"/>
              <a:gd name="connsiteX1" fmla="*/ 65723 w 219075"/>
              <a:gd name="connsiteY1" fmla="*/ 89828 h 312836"/>
              <a:gd name="connsiteX2" fmla="*/ 35243 w 219075"/>
              <a:gd name="connsiteY2" fmla="*/ 86970 h 312836"/>
              <a:gd name="connsiteX3" fmla="*/ 21908 w 219075"/>
              <a:gd name="connsiteY3" fmla="*/ 85065 h 312836"/>
              <a:gd name="connsiteX4" fmla="*/ 15240 w 219075"/>
              <a:gd name="connsiteY4" fmla="*/ 77445 h 312836"/>
              <a:gd name="connsiteX5" fmla="*/ 20003 w 219075"/>
              <a:gd name="connsiteY5" fmla="*/ 68873 h 312836"/>
              <a:gd name="connsiteX6" fmla="*/ 112395 w 219075"/>
              <a:gd name="connsiteY6" fmla="*/ 30773 h 312836"/>
              <a:gd name="connsiteX7" fmla="*/ 160020 w 219075"/>
              <a:gd name="connsiteY7" fmla="*/ 8865 h 312836"/>
              <a:gd name="connsiteX8" fmla="*/ 185738 w 219075"/>
              <a:gd name="connsiteY8" fmla="*/ 293 h 312836"/>
              <a:gd name="connsiteX9" fmla="*/ 206693 w 219075"/>
              <a:gd name="connsiteY9" fmla="*/ 16485 h 312836"/>
              <a:gd name="connsiteX10" fmla="*/ 212408 w 219075"/>
              <a:gd name="connsiteY10" fmla="*/ 77445 h 312836"/>
              <a:gd name="connsiteX11" fmla="*/ 217170 w 219075"/>
              <a:gd name="connsiteY11" fmla="*/ 115545 h 312836"/>
              <a:gd name="connsiteX12" fmla="*/ 219075 w 219075"/>
              <a:gd name="connsiteY12" fmla="*/ 131738 h 312836"/>
              <a:gd name="connsiteX13" fmla="*/ 204788 w 219075"/>
              <a:gd name="connsiteY13" fmla="*/ 146978 h 312836"/>
              <a:gd name="connsiteX14" fmla="*/ 157163 w 219075"/>
              <a:gd name="connsiteY14" fmla="*/ 109830 h 312836"/>
              <a:gd name="connsiteX15" fmla="*/ 151448 w 219075"/>
              <a:gd name="connsiteY15" fmla="*/ 118403 h 312836"/>
              <a:gd name="connsiteX16" fmla="*/ 112395 w 219075"/>
              <a:gd name="connsiteY16" fmla="*/ 222225 h 312836"/>
              <a:gd name="connsiteX17" fmla="*/ 87630 w 219075"/>
              <a:gd name="connsiteY17" fmla="*/ 281280 h 312836"/>
              <a:gd name="connsiteX18" fmla="*/ 83820 w 219075"/>
              <a:gd name="connsiteY18" fmla="*/ 297473 h 312836"/>
              <a:gd name="connsiteX19" fmla="*/ 64770 w 219075"/>
              <a:gd name="connsiteY19" fmla="*/ 311760 h 312836"/>
              <a:gd name="connsiteX20" fmla="*/ 0 w 219075"/>
              <a:gd name="connsiteY20" fmla="*/ 286043 h 312836"/>
              <a:gd name="connsiteX21" fmla="*/ 6668 w 219075"/>
              <a:gd name="connsiteY21" fmla="*/ 250800 h 312836"/>
              <a:gd name="connsiteX22" fmla="*/ 53340 w 219075"/>
              <a:gd name="connsiteY22" fmla="*/ 159360 h 312836"/>
              <a:gd name="connsiteX23" fmla="*/ 98108 w 219075"/>
              <a:gd name="connsiteY23" fmla="*/ 90780 h 312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19075" h="312836">
                <a:moveTo>
                  <a:pt x="98108" y="90780"/>
                </a:moveTo>
                <a:cubicBezTo>
                  <a:pt x="85725" y="90780"/>
                  <a:pt x="75248" y="90780"/>
                  <a:pt x="65723" y="89828"/>
                </a:cubicBezTo>
                <a:cubicBezTo>
                  <a:pt x="55245" y="88875"/>
                  <a:pt x="45720" y="85065"/>
                  <a:pt x="35243" y="86970"/>
                </a:cubicBezTo>
                <a:cubicBezTo>
                  <a:pt x="31433" y="87923"/>
                  <a:pt x="25718" y="86970"/>
                  <a:pt x="21908" y="85065"/>
                </a:cubicBezTo>
                <a:cubicBezTo>
                  <a:pt x="19050" y="84113"/>
                  <a:pt x="15240" y="80303"/>
                  <a:pt x="15240" y="77445"/>
                </a:cubicBezTo>
                <a:cubicBezTo>
                  <a:pt x="15240" y="74588"/>
                  <a:pt x="18098" y="69825"/>
                  <a:pt x="20003" y="68873"/>
                </a:cubicBezTo>
                <a:cubicBezTo>
                  <a:pt x="51435" y="57443"/>
                  <a:pt x="80010" y="39345"/>
                  <a:pt x="112395" y="30773"/>
                </a:cubicBezTo>
                <a:cubicBezTo>
                  <a:pt x="128588" y="26010"/>
                  <a:pt x="143828" y="16485"/>
                  <a:pt x="160020" y="8865"/>
                </a:cubicBezTo>
                <a:cubicBezTo>
                  <a:pt x="168593" y="5055"/>
                  <a:pt x="177165" y="2198"/>
                  <a:pt x="185738" y="293"/>
                </a:cubicBezTo>
                <a:cubicBezTo>
                  <a:pt x="197168" y="-1612"/>
                  <a:pt x="207645" y="6008"/>
                  <a:pt x="206693" y="16485"/>
                </a:cubicBezTo>
                <a:cubicBezTo>
                  <a:pt x="204788" y="37440"/>
                  <a:pt x="209550" y="57443"/>
                  <a:pt x="212408" y="77445"/>
                </a:cubicBezTo>
                <a:cubicBezTo>
                  <a:pt x="214313" y="89828"/>
                  <a:pt x="215265" y="103163"/>
                  <a:pt x="217170" y="115545"/>
                </a:cubicBezTo>
                <a:cubicBezTo>
                  <a:pt x="218123" y="121260"/>
                  <a:pt x="219075" y="126975"/>
                  <a:pt x="219075" y="131738"/>
                </a:cubicBezTo>
                <a:cubicBezTo>
                  <a:pt x="219075" y="138405"/>
                  <a:pt x="217170" y="140310"/>
                  <a:pt x="204788" y="146978"/>
                </a:cubicBezTo>
                <a:cubicBezTo>
                  <a:pt x="188595" y="135548"/>
                  <a:pt x="179070" y="115545"/>
                  <a:pt x="157163" y="109830"/>
                </a:cubicBezTo>
                <a:cubicBezTo>
                  <a:pt x="155258" y="112688"/>
                  <a:pt x="152400" y="115545"/>
                  <a:pt x="151448" y="118403"/>
                </a:cubicBezTo>
                <a:cubicBezTo>
                  <a:pt x="138113" y="152693"/>
                  <a:pt x="126683" y="187935"/>
                  <a:pt x="112395" y="222225"/>
                </a:cubicBezTo>
                <a:cubicBezTo>
                  <a:pt x="104775" y="242228"/>
                  <a:pt x="100013" y="263183"/>
                  <a:pt x="87630" y="281280"/>
                </a:cubicBezTo>
                <a:cubicBezTo>
                  <a:pt x="84773" y="285090"/>
                  <a:pt x="84773" y="291758"/>
                  <a:pt x="83820" y="297473"/>
                </a:cubicBezTo>
                <a:cubicBezTo>
                  <a:pt x="80963" y="308903"/>
                  <a:pt x="74295" y="315570"/>
                  <a:pt x="64770" y="311760"/>
                </a:cubicBezTo>
                <a:cubicBezTo>
                  <a:pt x="43815" y="304140"/>
                  <a:pt x="20003" y="301283"/>
                  <a:pt x="0" y="286043"/>
                </a:cubicBezTo>
                <a:cubicBezTo>
                  <a:pt x="0" y="273660"/>
                  <a:pt x="1905" y="262230"/>
                  <a:pt x="6668" y="250800"/>
                </a:cubicBezTo>
                <a:cubicBezTo>
                  <a:pt x="20955" y="219368"/>
                  <a:pt x="34290" y="187935"/>
                  <a:pt x="53340" y="159360"/>
                </a:cubicBezTo>
                <a:cubicBezTo>
                  <a:pt x="70485" y="139358"/>
                  <a:pt x="82868" y="115545"/>
                  <a:pt x="98108" y="90780"/>
                </a:cubicBezTo>
                <a:close/>
              </a:path>
            </a:pathLst>
          </a:custGeom>
          <a:solidFill>
            <a:srgbClr val="FF33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6" name="Freeform: Shape 155">
            <a:extLst>
              <a:ext uri="{FF2B5EF4-FFF2-40B4-BE49-F238E27FC236}">
                <a16:creationId xmlns:a16="http://schemas.microsoft.com/office/drawing/2014/main" xmlns="" id="{C797FC62-715E-4873-9D68-B3ADA5706C9D}"/>
              </a:ext>
            </a:extLst>
          </p:cNvPr>
          <p:cNvSpPr/>
          <p:nvPr/>
        </p:nvSpPr>
        <p:spPr>
          <a:xfrm>
            <a:off x="3320716" y="3314700"/>
            <a:ext cx="2577963" cy="2001360"/>
          </a:xfrm>
          <a:custGeom>
            <a:avLst/>
            <a:gdLst>
              <a:gd name="connsiteX0" fmla="*/ 517602 w 525570"/>
              <a:gd name="connsiteY0" fmla="*/ 156210 h 416869"/>
              <a:gd name="connsiteX1" fmla="*/ 511887 w 525570"/>
              <a:gd name="connsiteY1" fmla="*/ 220028 h 416869"/>
              <a:gd name="connsiteX2" fmla="*/ 505220 w 525570"/>
              <a:gd name="connsiteY2" fmla="*/ 260985 h 416869"/>
              <a:gd name="connsiteX3" fmla="*/ 502362 w 525570"/>
              <a:gd name="connsiteY3" fmla="*/ 280035 h 416869"/>
              <a:gd name="connsiteX4" fmla="*/ 489027 w 525570"/>
              <a:gd name="connsiteY4" fmla="*/ 376238 h 416869"/>
              <a:gd name="connsiteX5" fmla="*/ 483312 w 525570"/>
              <a:gd name="connsiteY5" fmla="*/ 394335 h 416869"/>
              <a:gd name="connsiteX6" fmla="*/ 450927 w 525570"/>
              <a:gd name="connsiteY6" fmla="*/ 416243 h 416869"/>
              <a:gd name="connsiteX7" fmla="*/ 281382 w 525570"/>
              <a:gd name="connsiteY7" fmla="*/ 407670 h 416869"/>
              <a:gd name="connsiteX8" fmla="*/ 157557 w 525570"/>
              <a:gd name="connsiteY8" fmla="*/ 388620 h 416869"/>
              <a:gd name="connsiteX9" fmla="*/ 77547 w 525570"/>
              <a:gd name="connsiteY9" fmla="*/ 381000 h 416869"/>
              <a:gd name="connsiteX10" fmla="*/ 23255 w 525570"/>
              <a:gd name="connsiteY10" fmla="*/ 370522 h 416869"/>
              <a:gd name="connsiteX11" fmla="*/ 7062 w 525570"/>
              <a:gd name="connsiteY11" fmla="*/ 353378 h 416869"/>
              <a:gd name="connsiteX12" fmla="*/ 1347 w 525570"/>
              <a:gd name="connsiteY12" fmla="*/ 303847 h 416869"/>
              <a:gd name="connsiteX13" fmla="*/ 395 w 525570"/>
              <a:gd name="connsiteY13" fmla="*/ 254318 h 416869"/>
              <a:gd name="connsiteX14" fmla="*/ 8967 w 525570"/>
              <a:gd name="connsiteY14" fmla="*/ 79058 h 416869"/>
              <a:gd name="connsiteX15" fmla="*/ 28017 w 525570"/>
              <a:gd name="connsiteY15" fmla="*/ 20955 h 416869"/>
              <a:gd name="connsiteX16" fmla="*/ 51830 w 525570"/>
              <a:gd name="connsiteY16" fmla="*/ 2858 h 416869"/>
              <a:gd name="connsiteX17" fmla="*/ 79452 w 525570"/>
              <a:gd name="connsiteY17" fmla="*/ 0 h 416869"/>
              <a:gd name="connsiteX18" fmla="*/ 193752 w 525570"/>
              <a:gd name="connsiteY18" fmla="*/ 2858 h 416869"/>
              <a:gd name="connsiteX19" fmla="*/ 224232 w 525570"/>
              <a:gd name="connsiteY19" fmla="*/ 3810 h 416869"/>
              <a:gd name="connsiteX20" fmla="*/ 435687 w 525570"/>
              <a:gd name="connsiteY20" fmla="*/ 21908 h 416869"/>
              <a:gd name="connsiteX21" fmla="*/ 503314 w 525570"/>
              <a:gd name="connsiteY21" fmla="*/ 37147 h 416869"/>
              <a:gd name="connsiteX22" fmla="*/ 525222 w 525570"/>
              <a:gd name="connsiteY22" fmla="*/ 70485 h 416869"/>
              <a:gd name="connsiteX23" fmla="*/ 517602 w 525570"/>
              <a:gd name="connsiteY23" fmla="*/ 156210 h 416869"/>
              <a:gd name="connsiteX24" fmla="*/ 517602 w 525570"/>
              <a:gd name="connsiteY24" fmla="*/ 156210 h 416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25570" h="416869">
                <a:moveTo>
                  <a:pt x="517602" y="156210"/>
                </a:moveTo>
                <a:cubicBezTo>
                  <a:pt x="515697" y="177165"/>
                  <a:pt x="514745" y="199072"/>
                  <a:pt x="511887" y="220028"/>
                </a:cubicBezTo>
                <a:cubicBezTo>
                  <a:pt x="509982" y="233363"/>
                  <a:pt x="507124" y="247650"/>
                  <a:pt x="505220" y="260985"/>
                </a:cubicBezTo>
                <a:cubicBezTo>
                  <a:pt x="504267" y="267653"/>
                  <a:pt x="502362" y="273368"/>
                  <a:pt x="502362" y="280035"/>
                </a:cubicBezTo>
                <a:cubicBezTo>
                  <a:pt x="502362" y="312420"/>
                  <a:pt x="491885" y="343853"/>
                  <a:pt x="489027" y="376238"/>
                </a:cubicBezTo>
                <a:cubicBezTo>
                  <a:pt x="488074" y="382905"/>
                  <a:pt x="485217" y="388620"/>
                  <a:pt x="483312" y="394335"/>
                </a:cubicBezTo>
                <a:cubicBezTo>
                  <a:pt x="477597" y="408622"/>
                  <a:pt x="467120" y="415290"/>
                  <a:pt x="450927" y="416243"/>
                </a:cubicBezTo>
                <a:cubicBezTo>
                  <a:pt x="393777" y="419100"/>
                  <a:pt x="337580" y="411480"/>
                  <a:pt x="281382" y="407670"/>
                </a:cubicBezTo>
                <a:cubicBezTo>
                  <a:pt x="241377" y="396240"/>
                  <a:pt x="198514" y="397193"/>
                  <a:pt x="157557" y="388620"/>
                </a:cubicBezTo>
                <a:cubicBezTo>
                  <a:pt x="131839" y="382905"/>
                  <a:pt x="104217" y="381953"/>
                  <a:pt x="77547" y="381000"/>
                </a:cubicBezTo>
                <a:cubicBezTo>
                  <a:pt x="58497" y="380047"/>
                  <a:pt x="41352" y="374333"/>
                  <a:pt x="23255" y="370522"/>
                </a:cubicBezTo>
                <a:cubicBezTo>
                  <a:pt x="13730" y="368618"/>
                  <a:pt x="8967" y="361950"/>
                  <a:pt x="7062" y="353378"/>
                </a:cubicBezTo>
                <a:cubicBezTo>
                  <a:pt x="4205" y="337185"/>
                  <a:pt x="2299" y="320040"/>
                  <a:pt x="1347" y="303847"/>
                </a:cubicBezTo>
                <a:cubicBezTo>
                  <a:pt x="395" y="287655"/>
                  <a:pt x="-558" y="270510"/>
                  <a:pt x="395" y="254318"/>
                </a:cubicBezTo>
                <a:cubicBezTo>
                  <a:pt x="6110" y="196215"/>
                  <a:pt x="1347" y="137160"/>
                  <a:pt x="8967" y="79058"/>
                </a:cubicBezTo>
                <a:cubicBezTo>
                  <a:pt x="11824" y="58103"/>
                  <a:pt x="20397" y="40005"/>
                  <a:pt x="28017" y="20955"/>
                </a:cubicBezTo>
                <a:cubicBezTo>
                  <a:pt x="31827" y="11430"/>
                  <a:pt x="41352" y="4763"/>
                  <a:pt x="51830" y="2858"/>
                </a:cubicBezTo>
                <a:cubicBezTo>
                  <a:pt x="60402" y="953"/>
                  <a:pt x="69927" y="0"/>
                  <a:pt x="79452" y="0"/>
                </a:cubicBezTo>
                <a:cubicBezTo>
                  <a:pt x="117552" y="953"/>
                  <a:pt x="155652" y="1905"/>
                  <a:pt x="193752" y="2858"/>
                </a:cubicBezTo>
                <a:cubicBezTo>
                  <a:pt x="204230" y="2858"/>
                  <a:pt x="213755" y="2858"/>
                  <a:pt x="224232" y="3810"/>
                </a:cubicBezTo>
                <a:cubicBezTo>
                  <a:pt x="294717" y="9525"/>
                  <a:pt x="365202" y="16193"/>
                  <a:pt x="435687" y="21908"/>
                </a:cubicBezTo>
                <a:cubicBezTo>
                  <a:pt x="459499" y="23813"/>
                  <a:pt x="481407" y="31433"/>
                  <a:pt x="503314" y="37147"/>
                </a:cubicBezTo>
                <a:cubicBezTo>
                  <a:pt x="521412" y="41910"/>
                  <a:pt x="527127" y="51435"/>
                  <a:pt x="525222" y="70485"/>
                </a:cubicBezTo>
                <a:cubicBezTo>
                  <a:pt x="522364" y="99060"/>
                  <a:pt x="519507" y="127635"/>
                  <a:pt x="517602" y="156210"/>
                </a:cubicBezTo>
                <a:cubicBezTo>
                  <a:pt x="517602" y="156210"/>
                  <a:pt x="517602" y="156210"/>
                  <a:pt x="517602" y="156210"/>
                </a:cubicBezTo>
                <a:close/>
              </a:path>
            </a:pathLst>
          </a:custGeom>
          <a:solidFill>
            <a:srgbClr val="B8EF8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sz="2400" b="1" dirty="0" smtClean="0">
                <a:latin typeface="Times  New Roman"/>
                <a:cs typeface="Arial" panose="020B0604020202020204" pitchFamily="34" charset="0"/>
              </a:rPr>
              <a:t>Ý </a:t>
            </a:r>
            <a:r>
              <a:rPr lang="en-US" sz="2400" b="1" dirty="0" err="1" smtClean="0">
                <a:latin typeface="Times  New Roman"/>
                <a:cs typeface="Arial" panose="020B0604020202020204" pitchFamily="34" charset="0"/>
              </a:rPr>
              <a:t>nghĩa</a:t>
            </a:r>
            <a:r>
              <a:rPr lang="en-US" sz="2400" b="1" dirty="0" smtClean="0">
                <a:latin typeface="Times  New Roman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Times  New Roman"/>
                <a:cs typeface="Arial" panose="020B0604020202020204" pitchFamily="34" charset="0"/>
              </a:rPr>
              <a:t>của</a:t>
            </a:r>
            <a:r>
              <a:rPr lang="en-US" sz="2400" b="1" dirty="0" smtClean="0">
                <a:latin typeface="Times  New Roman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Times  New Roman"/>
                <a:cs typeface="Arial" panose="020B0604020202020204" pitchFamily="34" charset="0"/>
              </a:rPr>
              <a:t>công</a:t>
            </a:r>
            <a:r>
              <a:rPr lang="en-US" sz="2400" b="1" dirty="0" smtClean="0">
                <a:latin typeface="Times  New Roman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Times  New Roman"/>
                <a:cs typeface="Arial" panose="020B0604020202020204" pitchFamily="34" charset="0"/>
              </a:rPr>
              <a:t>thức</a:t>
            </a:r>
            <a:r>
              <a:rPr lang="en-US" sz="2400" b="1" dirty="0" smtClean="0">
                <a:latin typeface="Times  New Roman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Times  New Roman"/>
                <a:cs typeface="Arial" panose="020B0604020202020204" pitchFamily="34" charset="0"/>
              </a:rPr>
              <a:t>hoá</a:t>
            </a:r>
            <a:r>
              <a:rPr lang="en-US" sz="2400" b="1" dirty="0" smtClean="0">
                <a:latin typeface="Times  New Roman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Times  New Roman"/>
                <a:cs typeface="Arial" panose="020B0604020202020204" pitchFamily="34" charset="0"/>
              </a:rPr>
              <a:t>học</a:t>
            </a:r>
            <a:r>
              <a:rPr lang="en-US" sz="2400" b="1" dirty="0" smtClean="0">
                <a:latin typeface="Times  New Roman"/>
                <a:cs typeface="Arial" panose="020B0604020202020204" pitchFamily="34" charset="0"/>
              </a:rPr>
              <a:t>. </a:t>
            </a:r>
            <a:endParaRPr lang="en-US" sz="2400" dirty="0">
              <a:latin typeface="Times  New Rom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6566" y="2573076"/>
            <a:ext cx="210185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err="1">
                <a:solidFill>
                  <a:schemeClr val="dk1"/>
                </a:solidFill>
                <a:latin typeface="Times  New Roman"/>
              </a:rPr>
              <a:t>Công</a:t>
            </a:r>
            <a:r>
              <a:rPr lang="en-US" sz="2800" b="1" dirty="0">
                <a:solidFill>
                  <a:schemeClr val="dk1"/>
                </a:solidFill>
                <a:latin typeface="Times  New Roman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 New Roman"/>
              </a:rPr>
              <a:t>thức</a:t>
            </a:r>
            <a:r>
              <a:rPr lang="en-US" sz="2800" b="1" dirty="0">
                <a:solidFill>
                  <a:schemeClr val="dk1"/>
                </a:solidFill>
                <a:latin typeface="Times  New Roman"/>
              </a:rPr>
              <a:t> </a:t>
            </a:r>
            <a:endParaRPr lang="en-US" sz="2800" b="1" dirty="0" smtClean="0">
              <a:solidFill>
                <a:schemeClr val="dk1"/>
              </a:solidFill>
              <a:latin typeface="Times  New Roman"/>
            </a:endParaRPr>
          </a:p>
          <a:p>
            <a:pPr algn="ctr"/>
            <a:r>
              <a:rPr lang="en-US" sz="2800" b="1" dirty="0" err="1" smtClean="0">
                <a:solidFill>
                  <a:schemeClr val="dk1"/>
                </a:solidFill>
                <a:latin typeface="Times  New Roman"/>
              </a:rPr>
              <a:t>hoá</a:t>
            </a:r>
            <a:r>
              <a:rPr lang="en-US" sz="2800" b="1" dirty="0" smtClean="0">
                <a:solidFill>
                  <a:schemeClr val="dk1"/>
                </a:solidFill>
                <a:latin typeface="Times  New Roman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 New Roman"/>
              </a:rPr>
              <a:t>học</a:t>
            </a:r>
            <a:endParaRPr lang="en-US" sz="2800" b="1" dirty="0">
              <a:solidFill>
                <a:schemeClr val="dk1"/>
              </a:solidFill>
              <a:latin typeface="Times  New Roman"/>
            </a:endParaRPr>
          </a:p>
        </p:txBody>
      </p:sp>
      <p:sp>
        <p:nvSpPr>
          <p:cNvPr id="77" name="Freeform: Shape 155">
            <a:extLst>
              <a:ext uri="{FF2B5EF4-FFF2-40B4-BE49-F238E27FC236}">
                <a16:creationId xmlns:a16="http://schemas.microsoft.com/office/drawing/2014/main" xmlns="" id="{C797FC62-715E-4873-9D68-B3ADA5706C9D}"/>
              </a:ext>
            </a:extLst>
          </p:cNvPr>
          <p:cNvSpPr/>
          <p:nvPr/>
        </p:nvSpPr>
        <p:spPr>
          <a:xfrm>
            <a:off x="3528757" y="1403604"/>
            <a:ext cx="2478690" cy="1830484"/>
          </a:xfrm>
          <a:custGeom>
            <a:avLst/>
            <a:gdLst>
              <a:gd name="connsiteX0" fmla="*/ 517602 w 525570"/>
              <a:gd name="connsiteY0" fmla="*/ 156210 h 416869"/>
              <a:gd name="connsiteX1" fmla="*/ 511887 w 525570"/>
              <a:gd name="connsiteY1" fmla="*/ 220028 h 416869"/>
              <a:gd name="connsiteX2" fmla="*/ 505220 w 525570"/>
              <a:gd name="connsiteY2" fmla="*/ 260985 h 416869"/>
              <a:gd name="connsiteX3" fmla="*/ 502362 w 525570"/>
              <a:gd name="connsiteY3" fmla="*/ 280035 h 416869"/>
              <a:gd name="connsiteX4" fmla="*/ 489027 w 525570"/>
              <a:gd name="connsiteY4" fmla="*/ 376238 h 416869"/>
              <a:gd name="connsiteX5" fmla="*/ 483312 w 525570"/>
              <a:gd name="connsiteY5" fmla="*/ 394335 h 416869"/>
              <a:gd name="connsiteX6" fmla="*/ 450927 w 525570"/>
              <a:gd name="connsiteY6" fmla="*/ 416243 h 416869"/>
              <a:gd name="connsiteX7" fmla="*/ 281382 w 525570"/>
              <a:gd name="connsiteY7" fmla="*/ 407670 h 416869"/>
              <a:gd name="connsiteX8" fmla="*/ 157557 w 525570"/>
              <a:gd name="connsiteY8" fmla="*/ 388620 h 416869"/>
              <a:gd name="connsiteX9" fmla="*/ 77547 w 525570"/>
              <a:gd name="connsiteY9" fmla="*/ 381000 h 416869"/>
              <a:gd name="connsiteX10" fmla="*/ 23255 w 525570"/>
              <a:gd name="connsiteY10" fmla="*/ 370522 h 416869"/>
              <a:gd name="connsiteX11" fmla="*/ 7062 w 525570"/>
              <a:gd name="connsiteY11" fmla="*/ 353378 h 416869"/>
              <a:gd name="connsiteX12" fmla="*/ 1347 w 525570"/>
              <a:gd name="connsiteY12" fmla="*/ 303847 h 416869"/>
              <a:gd name="connsiteX13" fmla="*/ 395 w 525570"/>
              <a:gd name="connsiteY13" fmla="*/ 254318 h 416869"/>
              <a:gd name="connsiteX14" fmla="*/ 8967 w 525570"/>
              <a:gd name="connsiteY14" fmla="*/ 79058 h 416869"/>
              <a:gd name="connsiteX15" fmla="*/ 28017 w 525570"/>
              <a:gd name="connsiteY15" fmla="*/ 20955 h 416869"/>
              <a:gd name="connsiteX16" fmla="*/ 51830 w 525570"/>
              <a:gd name="connsiteY16" fmla="*/ 2858 h 416869"/>
              <a:gd name="connsiteX17" fmla="*/ 79452 w 525570"/>
              <a:gd name="connsiteY17" fmla="*/ 0 h 416869"/>
              <a:gd name="connsiteX18" fmla="*/ 193752 w 525570"/>
              <a:gd name="connsiteY18" fmla="*/ 2858 h 416869"/>
              <a:gd name="connsiteX19" fmla="*/ 224232 w 525570"/>
              <a:gd name="connsiteY19" fmla="*/ 3810 h 416869"/>
              <a:gd name="connsiteX20" fmla="*/ 435687 w 525570"/>
              <a:gd name="connsiteY20" fmla="*/ 21908 h 416869"/>
              <a:gd name="connsiteX21" fmla="*/ 503314 w 525570"/>
              <a:gd name="connsiteY21" fmla="*/ 37147 h 416869"/>
              <a:gd name="connsiteX22" fmla="*/ 525222 w 525570"/>
              <a:gd name="connsiteY22" fmla="*/ 70485 h 416869"/>
              <a:gd name="connsiteX23" fmla="*/ 517602 w 525570"/>
              <a:gd name="connsiteY23" fmla="*/ 156210 h 416869"/>
              <a:gd name="connsiteX24" fmla="*/ 517602 w 525570"/>
              <a:gd name="connsiteY24" fmla="*/ 156210 h 416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25570" h="416869">
                <a:moveTo>
                  <a:pt x="517602" y="156210"/>
                </a:moveTo>
                <a:cubicBezTo>
                  <a:pt x="515697" y="177165"/>
                  <a:pt x="514745" y="199072"/>
                  <a:pt x="511887" y="220028"/>
                </a:cubicBezTo>
                <a:cubicBezTo>
                  <a:pt x="509982" y="233363"/>
                  <a:pt x="507124" y="247650"/>
                  <a:pt x="505220" y="260985"/>
                </a:cubicBezTo>
                <a:cubicBezTo>
                  <a:pt x="504267" y="267653"/>
                  <a:pt x="502362" y="273368"/>
                  <a:pt x="502362" y="280035"/>
                </a:cubicBezTo>
                <a:cubicBezTo>
                  <a:pt x="502362" y="312420"/>
                  <a:pt x="491885" y="343853"/>
                  <a:pt x="489027" y="376238"/>
                </a:cubicBezTo>
                <a:cubicBezTo>
                  <a:pt x="488074" y="382905"/>
                  <a:pt x="485217" y="388620"/>
                  <a:pt x="483312" y="394335"/>
                </a:cubicBezTo>
                <a:cubicBezTo>
                  <a:pt x="477597" y="408622"/>
                  <a:pt x="467120" y="415290"/>
                  <a:pt x="450927" y="416243"/>
                </a:cubicBezTo>
                <a:cubicBezTo>
                  <a:pt x="393777" y="419100"/>
                  <a:pt x="337580" y="411480"/>
                  <a:pt x="281382" y="407670"/>
                </a:cubicBezTo>
                <a:cubicBezTo>
                  <a:pt x="241377" y="396240"/>
                  <a:pt x="198514" y="397193"/>
                  <a:pt x="157557" y="388620"/>
                </a:cubicBezTo>
                <a:cubicBezTo>
                  <a:pt x="131839" y="382905"/>
                  <a:pt x="104217" y="381953"/>
                  <a:pt x="77547" y="381000"/>
                </a:cubicBezTo>
                <a:cubicBezTo>
                  <a:pt x="58497" y="380047"/>
                  <a:pt x="41352" y="374333"/>
                  <a:pt x="23255" y="370522"/>
                </a:cubicBezTo>
                <a:cubicBezTo>
                  <a:pt x="13730" y="368618"/>
                  <a:pt x="8967" y="361950"/>
                  <a:pt x="7062" y="353378"/>
                </a:cubicBezTo>
                <a:cubicBezTo>
                  <a:pt x="4205" y="337185"/>
                  <a:pt x="2299" y="320040"/>
                  <a:pt x="1347" y="303847"/>
                </a:cubicBezTo>
                <a:cubicBezTo>
                  <a:pt x="395" y="287655"/>
                  <a:pt x="-558" y="270510"/>
                  <a:pt x="395" y="254318"/>
                </a:cubicBezTo>
                <a:cubicBezTo>
                  <a:pt x="6110" y="196215"/>
                  <a:pt x="1347" y="137160"/>
                  <a:pt x="8967" y="79058"/>
                </a:cubicBezTo>
                <a:cubicBezTo>
                  <a:pt x="11824" y="58103"/>
                  <a:pt x="20397" y="40005"/>
                  <a:pt x="28017" y="20955"/>
                </a:cubicBezTo>
                <a:cubicBezTo>
                  <a:pt x="31827" y="11430"/>
                  <a:pt x="41352" y="4763"/>
                  <a:pt x="51830" y="2858"/>
                </a:cubicBezTo>
                <a:cubicBezTo>
                  <a:pt x="60402" y="953"/>
                  <a:pt x="69927" y="0"/>
                  <a:pt x="79452" y="0"/>
                </a:cubicBezTo>
                <a:cubicBezTo>
                  <a:pt x="117552" y="953"/>
                  <a:pt x="155652" y="1905"/>
                  <a:pt x="193752" y="2858"/>
                </a:cubicBezTo>
                <a:cubicBezTo>
                  <a:pt x="204230" y="2858"/>
                  <a:pt x="213755" y="2858"/>
                  <a:pt x="224232" y="3810"/>
                </a:cubicBezTo>
                <a:cubicBezTo>
                  <a:pt x="294717" y="9525"/>
                  <a:pt x="365202" y="16193"/>
                  <a:pt x="435687" y="21908"/>
                </a:cubicBezTo>
                <a:cubicBezTo>
                  <a:pt x="459499" y="23813"/>
                  <a:pt x="481407" y="31433"/>
                  <a:pt x="503314" y="37147"/>
                </a:cubicBezTo>
                <a:cubicBezTo>
                  <a:pt x="521412" y="41910"/>
                  <a:pt x="527127" y="51435"/>
                  <a:pt x="525222" y="70485"/>
                </a:cubicBezTo>
                <a:cubicBezTo>
                  <a:pt x="522364" y="99060"/>
                  <a:pt x="519507" y="127635"/>
                  <a:pt x="517602" y="156210"/>
                </a:cubicBezTo>
                <a:cubicBezTo>
                  <a:pt x="517602" y="156210"/>
                  <a:pt x="517602" y="156210"/>
                  <a:pt x="517602" y="156210"/>
                </a:cubicBezTo>
                <a:close/>
              </a:path>
            </a:pathLst>
          </a:custGeom>
          <a:solidFill>
            <a:srgbClr val="B8EF8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r>
              <a:rPr lang="en-US" sz="2400" b="1" dirty="0" err="1">
                <a:latin typeface="Times  New Roman"/>
                <a:cs typeface="Arial" panose="020B0604020202020204" pitchFamily="34" charset="0"/>
              </a:rPr>
              <a:t>Cách</a:t>
            </a:r>
            <a:r>
              <a:rPr lang="en-US" sz="2400" b="1" dirty="0">
                <a:latin typeface="Times  New Roman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Times  New Roman"/>
                <a:cs typeface="Arial" panose="020B0604020202020204" pitchFamily="34" charset="0"/>
              </a:rPr>
              <a:t>viết</a:t>
            </a:r>
            <a:r>
              <a:rPr lang="en-US" sz="2400" b="1" dirty="0">
                <a:latin typeface="Times  New Roman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Times  New Roman"/>
                <a:cs typeface="Arial" panose="020B0604020202020204" pitchFamily="34" charset="0"/>
              </a:rPr>
              <a:t>công</a:t>
            </a:r>
            <a:r>
              <a:rPr lang="en-US" sz="2400" b="1" dirty="0">
                <a:latin typeface="Times  New Roman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Times  New Roman"/>
                <a:cs typeface="Arial" panose="020B0604020202020204" pitchFamily="34" charset="0"/>
              </a:rPr>
              <a:t>thức</a:t>
            </a:r>
            <a:r>
              <a:rPr lang="en-US" sz="2400" b="1" dirty="0">
                <a:latin typeface="Times  New Roman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Times  New Roman"/>
                <a:cs typeface="Arial" panose="020B0604020202020204" pitchFamily="34" charset="0"/>
              </a:rPr>
              <a:t>hoá</a:t>
            </a:r>
            <a:r>
              <a:rPr lang="en-US" sz="2400" b="1" dirty="0">
                <a:latin typeface="Times  New Roman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Times  New Roman"/>
                <a:cs typeface="Arial" panose="020B0604020202020204" pitchFamily="34" charset="0"/>
              </a:rPr>
              <a:t>học</a:t>
            </a:r>
            <a:r>
              <a:rPr lang="en-US" sz="2400" b="1" dirty="0">
                <a:latin typeface="Times  New Roman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Times  New Roman"/>
                <a:cs typeface="Arial" panose="020B0604020202020204" pitchFamily="34" charset="0"/>
              </a:rPr>
              <a:t>của</a:t>
            </a:r>
            <a:r>
              <a:rPr lang="en-US" sz="2400" b="1" dirty="0">
                <a:latin typeface="Times  New Roman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latin typeface="Times  New Roman"/>
                <a:cs typeface="Arial" panose="020B0604020202020204" pitchFamily="34" charset="0"/>
              </a:rPr>
              <a:t>đơn</a:t>
            </a:r>
            <a:r>
              <a:rPr lang="en-US" sz="2400" b="1" dirty="0">
                <a:latin typeface="Times  New Roman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Times  New Roman"/>
                <a:cs typeface="Arial" panose="020B0604020202020204" pitchFamily="34" charset="0"/>
              </a:rPr>
              <a:t>chất</a:t>
            </a:r>
            <a:r>
              <a:rPr lang="en-US" sz="2400" b="1" dirty="0">
                <a:latin typeface="Times  New Roman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Times  New Roman"/>
                <a:cs typeface="Arial" panose="020B0604020202020204" pitchFamily="34" charset="0"/>
              </a:rPr>
              <a:t>hợp</a:t>
            </a:r>
            <a:r>
              <a:rPr lang="en-US" sz="2400" b="1" dirty="0">
                <a:latin typeface="Times  New Roman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Times  New Roman"/>
                <a:cs typeface="Arial" panose="020B0604020202020204" pitchFamily="34" charset="0"/>
              </a:rPr>
              <a:t>chất</a:t>
            </a:r>
            <a:r>
              <a:rPr lang="en-US" sz="2400" b="1" dirty="0">
                <a:latin typeface="Times  New Roman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0" name="文本框 21"/>
          <p:cNvSpPr/>
          <p:nvPr/>
        </p:nvSpPr>
        <p:spPr>
          <a:xfrm>
            <a:off x="6667089" y="3495495"/>
            <a:ext cx="5256363" cy="830997"/>
          </a:xfrm>
          <a:prstGeom prst="rect">
            <a:avLst/>
          </a:prstGeom>
          <a:solidFill>
            <a:srgbClr val="F9C1B9"/>
          </a:solidFill>
          <a:ln w="9525">
            <a:noFill/>
          </a:ln>
        </p:spPr>
        <p:txBody>
          <a:bodyPr wrap="square">
            <a:spAutoFit/>
          </a:bodyPr>
          <a:lstStyle/>
          <a:p>
            <a:pPr lvl="0" algn="just" eaLnBrk="1" hangingPunct="1"/>
            <a:r>
              <a:rPr lang="en-US" altLang="zh-CN" sz="2400" dirty="0" smtClean="0"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- C</a:t>
            </a:r>
            <a:r>
              <a:rPr lang="vi-VN" altLang="zh-CN" sz="2400" dirty="0" smtClean="0">
                <a:solidFill>
                  <a:schemeClr val="tx1"/>
                </a:solidFill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ác </a:t>
            </a:r>
            <a:r>
              <a:rPr lang="vi-VN" altLang="zh-CN" sz="2400" dirty="0">
                <a:solidFill>
                  <a:schemeClr val="tx1"/>
                </a:solidFill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nguyên tố hoá học tạo nên </a:t>
            </a:r>
            <a:r>
              <a:rPr lang="vi-VN" altLang="zh-CN" sz="2400" dirty="0" smtClean="0">
                <a:solidFill>
                  <a:schemeClr val="tx1"/>
                </a:solidFill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chất</a:t>
            </a:r>
            <a:r>
              <a:rPr lang="en-US" altLang="zh-CN" sz="2400" dirty="0" smtClean="0">
                <a:solidFill>
                  <a:schemeClr val="tx1"/>
                </a:solidFill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.</a:t>
            </a:r>
            <a:endParaRPr lang="zh-CN" altLang="en-US" sz="2400" dirty="0">
              <a:solidFill>
                <a:srgbClr val="E56AF2"/>
              </a:solidFill>
              <a:latin typeface="Times  New Roman"/>
              <a:ea typeface="微软雅黑" panose="020B0503020204020204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99" name="文本框 20"/>
          <p:cNvSpPr/>
          <p:nvPr/>
        </p:nvSpPr>
        <p:spPr>
          <a:xfrm>
            <a:off x="6667090" y="4485063"/>
            <a:ext cx="5256361" cy="830997"/>
          </a:xfrm>
          <a:prstGeom prst="rect">
            <a:avLst/>
          </a:prstGeom>
          <a:solidFill>
            <a:srgbClr val="F9C1B9"/>
          </a:solidFill>
          <a:ln w="9525">
            <a:noFill/>
          </a:ln>
        </p:spPr>
        <p:txBody>
          <a:bodyPr wrap="square">
            <a:spAutoFit/>
          </a:bodyPr>
          <a:lstStyle/>
          <a:p>
            <a:pPr lvl="0" algn="just"/>
            <a:r>
              <a:rPr lang="en-US" altLang="zh-CN" sz="2400" dirty="0"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- </a:t>
            </a:r>
            <a:r>
              <a:rPr lang="vi-VN" altLang="zh-CN" sz="2400" dirty="0" smtClean="0">
                <a:solidFill>
                  <a:schemeClr val="tx1"/>
                </a:solidFill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Số </a:t>
            </a:r>
            <a:r>
              <a:rPr lang="vi-VN" altLang="zh-CN" sz="2400" dirty="0">
                <a:solidFill>
                  <a:schemeClr val="tx1"/>
                </a:solidFill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nguyên tử hay tỉ </a:t>
            </a:r>
            <a:r>
              <a:rPr lang="vi-VN" altLang="zh-CN" sz="2400" dirty="0" smtClean="0">
                <a:solidFill>
                  <a:schemeClr val="tx1"/>
                </a:solidFill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lệ</a:t>
            </a:r>
            <a:r>
              <a:rPr lang="en-US" altLang="zh-CN" sz="2400" dirty="0" smtClean="0">
                <a:solidFill>
                  <a:schemeClr val="tx1"/>
                </a:solidFill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 </a:t>
            </a:r>
            <a:r>
              <a:rPr lang="vi-VN" altLang="zh-CN" sz="2400" dirty="0" smtClean="0">
                <a:solidFill>
                  <a:schemeClr val="tx1"/>
                </a:solidFill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số </a:t>
            </a:r>
            <a:r>
              <a:rPr lang="vi-VN" altLang="zh-CN" sz="2400" dirty="0">
                <a:solidFill>
                  <a:schemeClr val="tx1"/>
                </a:solidFill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nguyên tử của các nguyên tố trong phân </a:t>
            </a:r>
            <a:r>
              <a:rPr lang="vi-VN" altLang="zh-CN" sz="2400" dirty="0" smtClean="0">
                <a:solidFill>
                  <a:schemeClr val="tx1"/>
                </a:solidFill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tử</a:t>
            </a:r>
            <a:r>
              <a:rPr lang="en-US" altLang="zh-CN" sz="2400" dirty="0" smtClean="0">
                <a:solidFill>
                  <a:schemeClr val="tx1"/>
                </a:solidFill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.</a:t>
            </a:r>
            <a:endParaRPr lang="en-US" altLang="zh-CN" sz="2400" dirty="0">
              <a:solidFill>
                <a:schemeClr val="tx1"/>
              </a:solidFill>
              <a:latin typeface="Times  New Roman"/>
              <a:ea typeface="方正姚体" panose="02010601030101010101" pitchFamily="2" charset="-122"/>
              <a:cs typeface="Arial" panose="020B0604020202020204" pitchFamily="34" charset="0"/>
              <a:sym typeface="方正姚体" panose="02010601030101010101" pitchFamily="2" charset="-122"/>
            </a:endParaRPr>
          </a:p>
        </p:txBody>
      </p:sp>
      <p:sp>
        <p:nvSpPr>
          <p:cNvPr id="109" name="文本框 24"/>
          <p:cNvSpPr/>
          <p:nvPr/>
        </p:nvSpPr>
        <p:spPr>
          <a:xfrm>
            <a:off x="6667089" y="5564863"/>
            <a:ext cx="5256360" cy="461665"/>
          </a:xfrm>
          <a:prstGeom prst="rect">
            <a:avLst/>
          </a:prstGeom>
          <a:solidFill>
            <a:srgbClr val="F9C1B9"/>
          </a:solidFill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/>
            <a:r>
              <a:rPr lang="en-US" altLang="zh-CN" sz="2400" dirty="0" smtClean="0"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- </a:t>
            </a:r>
            <a:r>
              <a:rPr lang="vi-VN" altLang="zh-CN" sz="2400" dirty="0" smtClean="0">
                <a:solidFill>
                  <a:schemeClr val="tx1"/>
                </a:solidFill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Khối </a:t>
            </a:r>
            <a:r>
              <a:rPr lang="vi-VN" altLang="zh-CN" sz="2400" dirty="0">
                <a:solidFill>
                  <a:schemeClr val="tx1"/>
                </a:solidFill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lượng phân tử của chất.</a:t>
            </a:r>
            <a:endParaRPr lang="en-US" altLang="zh-CN" sz="2400" dirty="0">
              <a:solidFill>
                <a:schemeClr val="tx1"/>
              </a:solidFill>
              <a:latin typeface="Times  New Roman"/>
              <a:ea typeface="方正姚体" panose="02010601030101010101" pitchFamily="2" charset="-122"/>
              <a:cs typeface="Arial" panose="020B0604020202020204" pitchFamily="34" charset="0"/>
              <a:sym typeface="方正姚体" panose="02010601030101010101" pitchFamily="2" charset="-122"/>
            </a:endParaRPr>
          </a:p>
        </p:txBody>
      </p:sp>
      <p:sp>
        <p:nvSpPr>
          <p:cNvPr id="112" name="Freeform: Shape 180">
            <a:extLst>
              <a:ext uri="{FF2B5EF4-FFF2-40B4-BE49-F238E27FC236}">
                <a16:creationId xmlns:a16="http://schemas.microsoft.com/office/drawing/2014/main" xmlns="" id="{E81B8797-8C8E-4042-827C-EFFED244DC4A}"/>
              </a:ext>
            </a:extLst>
          </p:cNvPr>
          <p:cNvSpPr/>
          <p:nvPr/>
        </p:nvSpPr>
        <p:spPr>
          <a:xfrm rot="5856225">
            <a:off x="2999525" y="3338840"/>
            <a:ext cx="218194" cy="457078"/>
          </a:xfrm>
          <a:custGeom>
            <a:avLst/>
            <a:gdLst>
              <a:gd name="connsiteX0" fmla="*/ 98108 w 219075"/>
              <a:gd name="connsiteY0" fmla="*/ 90780 h 312836"/>
              <a:gd name="connsiteX1" fmla="*/ 65723 w 219075"/>
              <a:gd name="connsiteY1" fmla="*/ 89828 h 312836"/>
              <a:gd name="connsiteX2" fmla="*/ 35243 w 219075"/>
              <a:gd name="connsiteY2" fmla="*/ 86970 h 312836"/>
              <a:gd name="connsiteX3" fmla="*/ 21908 w 219075"/>
              <a:gd name="connsiteY3" fmla="*/ 85065 h 312836"/>
              <a:gd name="connsiteX4" fmla="*/ 15240 w 219075"/>
              <a:gd name="connsiteY4" fmla="*/ 77445 h 312836"/>
              <a:gd name="connsiteX5" fmla="*/ 20003 w 219075"/>
              <a:gd name="connsiteY5" fmla="*/ 68873 h 312836"/>
              <a:gd name="connsiteX6" fmla="*/ 112395 w 219075"/>
              <a:gd name="connsiteY6" fmla="*/ 30773 h 312836"/>
              <a:gd name="connsiteX7" fmla="*/ 160020 w 219075"/>
              <a:gd name="connsiteY7" fmla="*/ 8865 h 312836"/>
              <a:gd name="connsiteX8" fmla="*/ 185738 w 219075"/>
              <a:gd name="connsiteY8" fmla="*/ 293 h 312836"/>
              <a:gd name="connsiteX9" fmla="*/ 206693 w 219075"/>
              <a:gd name="connsiteY9" fmla="*/ 16485 h 312836"/>
              <a:gd name="connsiteX10" fmla="*/ 212408 w 219075"/>
              <a:gd name="connsiteY10" fmla="*/ 77445 h 312836"/>
              <a:gd name="connsiteX11" fmla="*/ 217170 w 219075"/>
              <a:gd name="connsiteY11" fmla="*/ 115545 h 312836"/>
              <a:gd name="connsiteX12" fmla="*/ 219075 w 219075"/>
              <a:gd name="connsiteY12" fmla="*/ 131738 h 312836"/>
              <a:gd name="connsiteX13" fmla="*/ 204788 w 219075"/>
              <a:gd name="connsiteY13" fmla="*/ 146978 h 312836"/>
              <a:gd name="connsiteX14" fmla="*/ 157163 w 219075"/>
              <a:gd name="connsiteY14" fmla="*/ 109830 h 312836"/>
              <a:gd name="connsiteX15" fmla="*/ 151448 w 219075"/>
              <a:gd name="connsiteY15" fmla="*/ 118403 h 312836"/>
              <a:gd name="connsiteX16" fmla="*/ 112395 w 219075"/>
              <a:gd name="connsiteY16" fmla="*/ 222225 h 312836"/>
              <a:gd name="connsiteX17" fmla="*/ 87630 w 219075"/>
              <a:gd name="connsiteY17" fmla="*/ 281280 h 312836"/>
              <a:gd name="connsiteX18" fmla="*/ 83820 w 219075"/>
              <a:gd name="connsiteY18" fmla="*/ 297473 h 312836"/>
              <a:gd name="connsiteX19" fmla="*/ 64770 w 219075"/>
              <a:gd name="connsiteY19" fmla="*/ 311760 h 312836"/>
              <a:gd name="connsiteX20" fmla="*/ 0 w 219075"/>
              <a:gd name="connsiteY20" fmla="*/ 286043 h 312836"/>
              <a:gd name="connsiteX21" fmla="*/ 6668 w 219075"/>
              <a:gd name="connsiteY21" fmla="*/ 250800 h 312836"/>
              <a:gd name="connsiteX22" fmla="*/ 53340 w 219075"/>
              <a:gd name="connsiteY22" fmla="*/ 159360 h 312836"/>
              <a:gd name="connsiteX23" fmla="*/ 98108 w 219075"/>
              <a:gd name="connsiteY23" fmla="*/ 90780 h 312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19075" h="312836">
                <a:moveTo>
                  <a:pt x="98108" y="90780"/>
                </a:moveTo>
                <a:cubicBezTo>
                  <a:pt x="85725" y="90780"/>
                  <a:pt x="75248" y="90780"/>
                  <a:pt x="65723" y="89828"/>
                </a:cubicBezTo>
                <a:cubicBezTo>
                  <a:pt x="55245" y="88875"/>
                  <a:pt x="45720" y="85065"/>
                  <a:pt x="35243" y="86970"/>
                </a:cubicBezTo>
                <a:cubicBezTo>
                  <a:pt x="31433" y="87923"/>
                  <a:pt x="25718" y="86970"/>
                  <a:pt x="21908" y="85065"/>
                </a:cubicBezTo>
                <a:cubicBezTo>
                  <a:pt x="19050" y="84113"/>
                  <a:pt x="15240" y="80303"/>
                  <a:pt x="15240" y="77445"/>
                </a:cubicBezTo>
                <a:cubicBezTo>
                  <a:pt x="15240" y="74588"/>
                  <a:pt x="18098" y="69825"/>
                  <a:pt x="20003" y="68873"/>
                </a:cubicBezTo>
                <a:cubicBezTo>
                  <a:pt x="51435" y="57443"/>
                  <a:pt x="80010" y="39345"/>
                  <a:pt x="112395" y="30773"/>
                </a:cubicBezTo>
                <a:cubicBezTo>
                  <a:pt x="128588" y="26010"/>
                  <a:pt x="143828" y="16485"/>
                  <a:pt x="160020" y="8865"/>
                </a:cubicBezTo>
                <a:cubicBezTo>
                  <a:pt x="168593" y="5055"/>
                  <a:pt x="177165" y="2198"/>
                  <a:pt x="185738" y="293"/>
                </a:cubicBezTo>
                <a:cubicBezTo>
                  <a:pt x="197168" y="-1612"/>
                  <a:pt x="207645" y="6008"/>
                  <a:pt x="206693" y="16485"/>
                </a:cubicBezTo>
                <a:cubicBezTo>
                  <a:pt x="204788" y="37440"/>
                  <a:pt x="209550" y="57443"/>
                  <a:pt x="212408" y="77445"/>
                </a:cubicBezTo>
                <a:cubicBezTo>
                  <a:pt x="214313" y="89828"/>
                  <a:pt x="215265" y="103163"/>
                  <a:pt x="217170" y="115545"/>
                </a:cubicBezTo>
                <a:cubicBezTo>
                  <a:pt x="218123" y="121260"/>
                  <a:pt x="219075" y="126975"/>
                  <a:pt x="219075" y="131738"/>
                </a:cubicBezTo>
                <a:cubicBezTo>
                  <a:pt x="219075" y="138405"/>
                  <a:pt x="217170" y="140310"/>
                  <a:pt x="204788" y="146978"/>
                </a:cubicBezTo>
                <a:cubicBezTo>
                  <a:pt x="188595" y="135548"/>
                  <a:pt x="179070" y="115545"/>
                  <a:pt x="157163" y="109830"/>
                </a:cubicBezTo>
                <a:cubicBezTo>
                  <a:pt x="155258" y="112688"/>
                  <a:pt x="152400" y="115545"/>
                  <a:pt x="151448" y="118403"/>
                </a:cubicBezTo>
                <a:cubicBezTo>
                  <a:pt x="138113" y="152693"/>
                  <a:pt x="126683" y="187935"/>
                  <a:pt x="112395" y="222225"/>
                </a:cubicBezTo>
                <a:cubicBezTo>
                  <a:pt x="104775" y="242228"/>
                  <a:pt x="100013" y="263183"/>
                  <a:pt x="87630" y="281280"/>
                </a:cubicBezTo>
                <a:cubicBezTo>
                  <a:pt x="84773" y="285090"/>
                  <a:pt x="84773" y="291758"/>
                  <a:pt x="83820" y="297473"/>
                </a:cubicBezTo>
                <a:cubicBezTo>
                  <a:pt x="80963" y="308903"/>
                  <a:pt x="74295" y="315570"/>
                  <a:pt x="64770" y="311760"/>
                </a:cubicBezTo>
                <a:cubicBezTo>
                  <a:pt x="43815" y="304140"/>
                  <a:pt x="20003" y="301283"/>
                  <a:pt x="0" y="286043"/>
                </a:cubicBezTo>
                <a:cubicBezTo>
                  <a:pt x="0" y="273660"/>
                  <a:pt x="1905" y="262230"/>
                  <a:pt x="6668" y="250800"/>
                </a:cubicBezTo>
                <a:cubicBezTo>
                  <a:pt x="20955" y="219368"/>
                  <a:pt x="34290" y="187935"/>
                  <a:pt x="53340" y="159360"/>
                </a:cubicBezTo>
                <a:cubicBezTo>
                  <a:pt x="70485" y="139358"/>
                  <a:pt x="82868" y="115545"/>
                  <a:pt x="98108" y="90780"/>
                </a:cubicBezTo>
                <a:close/>
              </a:path>
            </a:pathLst>
          </a:custGeom>
          <a:solidFill>
            <a:srgbClr val="FF33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6" name="Freeform: Shape 180">
            <a:extLst>
              <a:ext uri="{FF2B5EF4-FFF2-40B4-BE49-F238E27FC236}">
                <a16:creationId xmlns:a16="http://schemas.microsoft.com/office/drawing/2014/main" xmlns="" id="{E81B8797-8C8E-4042-827C-EFFED244DC4A}"/>
              </a:ext>
            </a:extLst>
          </p:cNvPr>
          <p:cNvSpPr/>
          <p:nvPr/>
        </p:nvSpPr>
        <p:spPr>
          <a:xfrm rot="2034239">
            <a:off x="6185803" y="1273702"/>
            <a:ext cx="181937" cy="547649"/>
          </a:xfrm>
          <a:custGeom>
            <a:avLst/>
            <a:gdLst>
              <a:gd name="connsiteX0" fmla="*/ 98108 w 219075"/>
              <a:gd name="connsiteY0" fmla="*/ 90780 h 312836"/>
              <a:gd name="connsiteX1" fmla="*/ 65723 w 219075"/>
              <a:gd name="connsiteY1" fmla="*/ 89828 h 312836"/>
              <a:gd name="connsiteX2" fmla="*/ 35243 w 219075"/>
              <a:gd name="connsiteY2" fmla="*/ 86970 h 312836"/>
              <a:gd name="connsiteX3" fmla="*/ 21908 w 219075"/>
              <a:gd name="connsiteY3" fmla="*/ 85065 h 312836"/>
              <a:gd name="connsiteX4" fmla="*/ 15240 w 219075"/>
              <a:gd name="connsiteY4" fmla="*/ 77445 h 312836"/>
              <a:gd name="connsiteX5" fmla="*/ 20003 w 219075"/>
              <a:gd name="connsiteY5" fmla="*/ 68873 h 312836"/>
              <a:gd name="connsiteX6" fmla="*/ 112395 w 219075"/>
              <a:gd name="connsiteY6" fmla="*/ 30773 h 312836"/>
              <a:gd name="connsiteX7" fmla="*/ 160020 w 219075"/>
              <a:gd name="connsiteY7" fmla="*/ 8865 h 312836"/>
              <a:gd name="connsiteX8" fmla="*/ 185738 w 219075"/>
              <a:gd name="connsiteY8" fmla="*/ 293 h 312836"/>
              <a:gd name="connsiteX9" fmla="*/ 206693 w 219075"/>
              <a:gd name="connsiteY9" fmla="*/ 16485 h 312836"/>
              <a:gd name="connsiteX10" fmla="*/ 212408 w 219075"/>
              <a:gd name="connsiteY10" fmla="*/ 77445 h 312836"/>
              <a:gd name="connsiteX11" fmla="*/ 217170 w 219075"/>
              <a:gd name="connsiteY11" fmla="*/ 115545 h 312836"/>
              <a:gd name="connsiteX12" fmla="*/ 219075 w 219075"/>
              <a:gd name="connsiteY12" fmla="*/ 131738 h 312836"/>
              <a:gd name="connsiteX13" fmla="*/ 204788 w 219075"/>
              <a:gd name="connsiteY13" fmla="*/ 146978 h 312836"/>
              <a:gd name="connsiteX14" fmla="*/ 157163 w 219075"/>
              <a:gd name="connsiteY14" fmla="*/ 109830 h 312836"/>
              <a:gd name="connsiteX15" fmla="*/ 151448 w 219075"/>
              <a:gd name="connsiteY15" fmla="*/ 118403 h 312836"/>
              <a:gd name="connsiteX16" fmla="*/ 112395 w 219075"/>
              <a:gd name="connsiteY16" fmla="*/ 222225 h 312836"/>
              <a:gd name="connsiteX17" fmla="*/ 87630 w 219075"/>
              <a:gd name="connsiteY17" fmla="*/ 281280 h 312836"/>
              <a:gd name="connsiteX18" fmla="*/ 83820 w 219075"/>
              <a:gd name="connsiteY18" fmla="*/ 297473 h 312836"/>
              <a:gd name="connsiteX19" fmla="*/ 64770 w 219075"/>
              <a:gd name="connsiteY19" fmla="*/ 311760 h 312836"/>
              <a:gd name="connsiteX20" fmla="*/ 0 w 219075"/>
              <a:gd name="connsiteY20" fmla="*/ 286043 h 312836"/>
              <a:gd name="connsiteX21" fmla="*/ 6668 w 219075"/>
              <a:gd name="connsiteY21" fmla="*/ 250800 h 312836"/>
              <a:gd name="connsiteX22" fmla="*/ 53340 w 219075"/>
              <a:gd name="connsiteY22" fmla="*/ 159360 h 312836"/>
              <a:gd name="connsiteX23" fmla="*/ 98108 w 219075"/>
              <a:gd name="connsiteY23" fmla="*/ 90780 h 312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19075" h="312836">
                <a:moveTo>
                  <a:pt x="98108" y="90780"/>
                </a:moveTo>
                <a:cubicBezTo>
                  <a:pt x="85725" y="90780"/>
                  <a:pt x="75248" y="90780"/>
                  <a:pt x="65723" y="89828"/>
                </a:cubicBezTo>
                <a:cubicBezTo>
                  <a:pt x="55245" y="88875"/>
                  <a:pt x="45720" y="85065"/>
                  <a:pt x="35243" y="86970"/>
                </a:cubicBezTo>
                <a:cubicBezTo>
                  <a:pt x="31433" y="87923"/>
                  <a:pt x="25718" y="86970"/>
                  <a:pt x="21908" y="85065"/>
                </a:cubicBezTo>
                <a:cubicBezTo>
                  <a:pt x="19050" y="84113"/>
                  <a:pt x="15240" y="80303"/>
                  <a:pt x="15240" y="77445"/>
                </a:cubicBezTo>
                <a:cubicBezTo>
                  <a:pt x="15240" y="74588"/>
                  <a:pt x="18098" y="69825"/>
                  <a:pt x="20003" y="68873"/>
                </a:cubicBezTo>
                <a:cubicBezTo>
                  <a:pt x="51435" y="57443"/>
                  <a:pt x="80010" y="39345"/>
                  <a:pt x="112395" y="30773"/>
                </a:cubicBezTo>
                <a:cubicBezTo>
                  <a:pt x="128588" y="26010"/>
                  <a:pt x="143828" y="16485"/>
                  <a:pt x="160020" y="8865"/>
                </a:cubicBezTo>
                <a:cubicBezTo>
                  <a:pt x="168593" y="5055"/>
                  <a:pt x="177165" y="2198"/>
                  <a:pt x="185738" y="293"/>
                </a:cubicBezTo>
                <a:cubicBezTo>
                  <a:pt x="197168" y="-1612"/>
                  <a:pt x="207645" y="6008"/>
                  <a:pt x="206693" y="16485"/>
                </a:cubicBezTo>
                <a:cubicBezTo>
                  <a:pt x="204788" y="37440"/>
                  <a:pt x="209550" y="57443"/>
                  <a:pt x="212408" y="77445"/>
                </a:cubicBezTo>
                <a:cubicBezTo>
                  <a:pt x="214313" y="89828"/>
                  <a:pt x="215265" y="103163"/>
                  <a:pt x="217170" y="115545"/>
                </a:cubicBezTo>
                <a:cubicBezTo>
                  <a:pt x="218123" y="121260"/>
                  <a:pt x="219075" y="126975"/>
                  <a:pt x="219075" y="131738"/>
                </a:cubicBezTo>
                <a:cubicBezTo>
                  <a:pt x="219075" y="138405"/>
                  <a:pt x="217170" y="140310"/>
                  <a:pt x="204788" y="146978"/>
                </a:cubicBezTo>
                <a:cubicBezTo>
                  <a:pt x="188595" y="135548"/>
                  <a:pt x="179070" y="115545"/>
                  <a:pt x="157163" y="109830"/>
                </a:cubicBezTo>
                <a:cubicBezTo>
                  <a:pt x="155258" y="112688"/>
                  <a:pt x="152400" y="115545"/>
                  <a:pt x="151448" y="118403"/>
                </a:cubicBezTo>
                <a:cubicBezTo>
                  <a:pt x="138113" y="152693"/>
                  <a:pt x="126683" y="187935"/>
                  <a:pt x="112395" y="222225"/>
                </a:cubicBezTo>
                <a:cubicBezTo>
                  <a:pt x="104775" y="242228"/>
                  <a:pt x="100013" y="263183"/>
                  <a:pt x="87630" y="281280"/>
                </a:cubicBezTo>
                <a:cubicBezTo>
                  <a:pt x="84773" y="285090"/>
                  <a:pt x="84773" y="291758"/>
                  <a:pt x="83820" y="297473"/>
                </a:cubicBezTo>
                <a:cubicBezTo>
                  <a:pt x="80963" y="308903"/>
                  <a:pt x="74295" y="315570"/>
                  <a:pt x="64770" y="311760"/>
                </a:cubicBezTo>
                <a:cubicBezTo>
                  <a:pt x="43815" y="304140"/>
                  <a:pt x="20003" y="301283"/>
                  <a:pt x="0" y="286043"/>
                </a:cubicBezTo>
                <a:cubicBezTo>
                  <a:pt x="0" y="273660"/>
                  <a:pt x="1905" y="262230"/>
                  <a:pt x="6668" y="250800"/>
                </a:cubicBezTo>
                <a:cubicBezTo>
                  <a:pt x="20955" y="219368"/>
                  <a:pt x="34290" y="187935"/>
                  <a:pt x="53340" y="159360"/>
                </a:cubicBezTo>
                <a:cubicBezTo>
                  <a:pt x="70485" y="139358"/>
                  <a:pt x="82868" y="115545"/>
                  <a:pt x="98108" y="90780"/>
                </a:cubicBezTo>
                <a:close/>
              </a:path>
            </a:pathLst>
          </a:custGeom>
          <a:solidFill>
            <a:srgbClr val="FF33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7" name="Freeform: Shape 180">
            <a:extLst>
              <a:ext uri="{FF2B5EF4-FFF2-40B4-BE49-F238E27FC236}">
                <a16:creationId xmlns:a16="http://schemas.microsoft.com/office/drawing/2014/main" xmlns="" id="{E81B8797-8C8E-4042-827C-EFFED244DC4A}"/>
              </a:ext>
            </a:extLst>
          </p:cNvPr>
          <p:cNvSpPr/>
          <p:nvPr/>
        </p:nvSpPr>
        <p:spPr>
          <a:xfrm rot="7071339" flipH="1">
            <a:off x="5808060" y="5184342"/>
            <a:ext cx="232346" cy="693327"/>
          </a:xfrm>
          <a:custGeom>
            <a:avLst/>
            <a:gdLst>
              <a:gd name="connsiteX0" fmla="*/ 98108 w 219075"/>
              <a:gd name="connsiteY0" fmla="*/ 90780 h 312836"/>
              <a:gd name="connsiteX1" fmla="*/ 65723 w 219075"/>
              <a:gd name="connsiteY1" fmla="*/ 89828 h 312836"/>
              <a:gd name="connsiteX2" fmla="*/ 35243 w 219075"/>
              <a:gd name="connsiteY2" fmla="*/ 86970 h 312836"/>
              <a:gd name="connsiteX3" fmla="*/ 21908 w 219075"/>
              <a:gd name="connsiteY3" fmla="*/ 85065 h 312836"/>
              <a:gd name="connsiteX4" fmla="*/ 15240 w 219075"/>
              <a:gd name="connsiteY4" fmla="*/ 77445 h 312836"/>
              <a:gd name="connsiteX5" fmla="*/ 20003 w 219075"/>
              <a:gd name="connsiteY5" fmla="*/ 68873 h 312836"/>
              <a:gd name="connsiteX6" fmla="*/ 112395 w 219075"/>
              <a:gd name="connsiteY6" fmla="*/ 30773 h 312836"/>
              <a:gd name="connsiteX7" fmla="*/ 160020 w 219075"/>
              <a:gd name="connsiteY7" fmla="*/ 8865 h 312836"/>
              <a:gd name="connsiteX8" fmla="*/ 185738 w 219075"/>
              <a:gd name="connsiteY8" fmla="*/ 293 h 312836"/>
              <a:gd name="connsiteX9" fmla="*/ 206693 w 219075"/>
              <a:gd name="connsiteY9" fmla="*/ 16485 h 312836"/>
              <a:gd name="connsiteX10" fmla="*/ 212408 w 219075"/>
              <a:gd name="connsiteY10" fmla="*/ 77445 h 312836"/>
              <a:gd name="connsiteX11" fmla="*/ 217170 w 219075"/>
              <a:gd name="connsiteY11" fmla="*/ 115545 h 312836"/>
              <a:gd name="connsiteX12" fmla="*/ 219075 w 219075"/>
              <a:gd name="connsiteY12" fmla="*/ 131738 h 312836"/>
              <a:gd name="connsiteX13" fmla="*/ 204788 w 219075"/>
              <a:gd name="connsiteY13" fmla="*/ 146978 h 312836"/>
              <a:gd name="connsiteX14" fmla="*/ 157163 w 219075"/>
              <a:gd name="connsiteY14" fmla="*/ 109830 h 312836"/>
              <a:gd name="connsiteX15" fmla="*/ 151448 w 219075"/>
              <a:gd name="connsiteY15" fmla="*/ 118403 h 312836"/>
              <a:gd name="connsiteX16" fmla="*/ 112395 w 219075"/>
              <a:gd name="connsiteY16" fmla="*/ 222225 h 312836"/>
              <a:gd name="connsiteX17" fmla="*/ 87630 w 219075"/>
              <a:gd name="connsiteY17" fmla="*/ 281280 h 312836"/>
              <a:gd name="connsiteX18" fmla="*/ 83820 w 219075"/>
              <a:gd name="connsiteY18" fmla="*/ 297473 h 312836"/>
              <a:gd name="connsiteX19" fmla="*/ 64770 w 219075"/>
              <a:gd name="connsiteY19" fmla="*/ 311760 h 312836"/>
              <a:gd name="connsiteX20" fmla="*/ 0 w 219075"/>
              <a:gd name="connsiteY20" fmla="*/ 286043 h 312836"/>
              <a:gd name="connsiteX21" fmla="*/ 6668 w 219075"/>
              <a:gd name="connsiteY21" fmla="*/ 250800 h 312836"/>
              <a:gd name="connsiteX22" fmla="*/ 53340 w 219075"/>
              <a:gd name="connsiteY22" fmla="*/ 159360 h 312836"/>
              <a:gd name="connsiteX23" fmla="*/ 98108 w 219075"/>
              <a:gd name="connsiteY23" fmla="*/ 90780 h 312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19075" h="312836">
                <a:moveTo>
                  <a:pt x="98108" y="90780"/>
                </a:moveTo>
                <a:cubicBezTo>
                  <a:pt x="85725" y="90780"/>
                  <a:pt x="75248" y="90780"/>
                  <a:pt x="65723" y="89828"/>
                </a:cubicBezTo>
                <a:cubicBezTo>
                  <a:pt x="55245" y="88875"/>
                  <a:pt x="45720" y="85065"/>
                  <a:pt x="35243" y="86970"/>
                </a:cubicBezTo>
                <a:cubicBezTo>
                  <a:pt x="31433" y="87923"/>
                  <a:pt x="25718" y="86970"/>
                  <a:pt x="21908" y="85065"/>
                </a:cubicBezTo>
                <a:cubicBezTo>
                  <a:pt x="19050" y="84113"/>
                  <a:pt x="15240" y="80303"/>
                  <a:pt x="15240" y="77445"/>
                </a:cubicBezTo>
                <a:cubicBezTo>
                  <a:pt x="15240" y="74588"/>
                  <a:pt x="18098" y="69825"/>
                  <a:pt x="20003" y="68873"/>
                </a:cubicBezTo>
                <a:cubicBezTo>
                  <a:pt x="51435" y="57443"/>
                  <a:pt x="80010" y="39345"/>
                  <a:pt x="112395" y="30773"/>
                </a:cubicBezTo>
                <a:cubicBezTo>
                  <a:pt x="128588" y="26010"/>
                  <a:pt x="143828" y="16485"/>
                  <a:pt x="160020" y="8865"/>
                </a:cubicBezTo>
                <a:cubicBezTo>
                  <a:pt x="168593" y="5055"/>
                  <a:pt x="177165" y="2198"/>
                  <a:pt x="185738" y="293"/>
                </a:cubicBezTo>
                <a:cubicBezTo>
                  <a:pt x="197168" y="-1612"/>
                  <a:pt x="207645" y="6008"/>
                  <a:pt x="206693" y="16485"/>
                </a:cubicBezTo>
                <a:cubicBezTo>
                  <a:pt x="204788" y="37440"/>
                  <a:pt x="209550" y="57443"/>
                  <a:pt x="212408" y="77445"/>
                </a:cubicBezTo>
                <a:cubicBezTo>
                  <a:pt x="214313" y="89828"/>
                  <a:pt x="215265" y="103163"/>
                  <a:pt x="217170" y="115545"/>
                </a:cubicBezTo>
                <a:cubicBezTo>
                  <a:pt x="218123" y="121260"/>
                  <a:pt x="219075" y="126975"/>
                  <a:pt x="219075" y="131738"/>
                </a:cubicBezTo>
                <a:cubicBezTo>
                  <a:pt x="219075" y="138405"/>
                  <a:pt x="217170" y="140310"/>
                  <a:pt x="204788" y="146978"/>
                </a:cubicBezTo>
                <a:cubicBezTo>
                  <a:pt x="188595" y="135548"/>
                  <a:pt x="179070" y="115545"/>
                  <a:pt x="157163" y="109830"/>
                </a:cubicBezTo>
                <a:cubicBezTo>
                  <a:pt x="155258" y="112688"/>
                  <a:pt x="152400" y="115545"/>
                  <a:pt x="151448" y="118403"/>
                </a:cubicBezTo>
                <a:cubicBezTo>
                  <a:pt x="138113" y="152693"/>
                  <a:pt x="126683" y="187935"/>
                  <a:pt x="112395" y="222225"/>
                </a:cubicBezTo>
                <a:cubicBezTo>
                  <a:pt x="104775" y="242228"/>
                  <a:pt x="100013" y="263183"/>
                  <a:pt x="87630" y="281280"/>
                </a:cubicBezTo>
                <a:cubicBezTo>
                  <a:pt x="84773" y="285090"/>
                  <a:pt x="84773" y="291758"/>
                  <a:pt x="83820" y="297473"/>
                </a:cubicBezTo>
                <a:cubicBezTo>
                  <a:pt x="80963" y="308903"/>
                  <a:pt x="74295" y="315570"/>
                  <a:pt x="64770" y="311760"/>
                </a:cubicBezTo>
                <a:cubicBezTo>
                  <a:pt x="43815" y="304140"/>
                  <a:pt x="20003" y="301283"/>
                  <a:pt x="0" y="286043"/>
                </a:cubicBezTo>
                <a:cubicBezTo>
                  <a:pt x="0" y="273660"/>
                  <a:pt x="1905" y="262230"/>
                  <a:pt x="6668" y="250800"/>
                </a:cubicBezTo>
                <a:cubicBezTo>
                  <a:pt x="20955" y="219368"/>
                  <a:pt x="34290" y="187935"/>
                  <a:pt x="53340" y="159360"/>
                </a:cubicBezTo>
                <a:cubicBezTo>
                  <a:pt x="70485" y="139358"/>
                  <a:pt x="82868" y="115545"/>
                  <a:pt x="98108" y="90780"/>
                </a:cubicBezTo>
                <a:close/>
              </a:path>
            </a:pathLst>
          </a:custGeom>
          <a:solidFill>
            <a:srgbClr val="FF33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9" name="文本框 21"/>
          <p:cNvSpPr/>
          <p:nvPr/>
        </p:nvSpPr>
        <p:spPr>
          <a:xfrm>
            <a:off x="6666046" y="1223717"/>
            <a:ext cx="5257407" cy="461665"/>
          </a:xfrm>
          <a:prstGeom prst="rect">
            <a:avLst/>
          </a:prstGeom>
          <a:solidFill>
            <a:srgbClr val="F9C1B9"/>
          </a:solidFill>
          <a:ln w="9525">
            <a:noFill/>
          </a:ln>
        </p:spPr>
        <p:txBody>
          <a:bodyPr wrap="square">
            <a:spAutoFit/>
          </a:bodyPr>
          <a:lstStyle/>
          <a:p>
            <a:pPr lvl="0" algn="just" eaLnBrk="1" hangingPunct="1"/>
            <a:r>
              <a:rPr lang="en-US" altLang="zh-CN" sz="2400" dirty="0" smtClean="0"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- CTHH </a:t>
            </a:r>
            <a:r>
              <a:rPr lang="en-US" altLang="zh-CN" sz="2400" dirty="0" err="1" smtClean="0"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đơn</a:t>
            </a:r>
            <a:r>
              <a:rPr lang="en-US" altLang="zh-CN" sz="2400" dirty="0" smtClean="0"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 </a:t>
            </a:r>
            <a:r>
              <a:rPr lang="en-US" altLang="zh-CN" sz="2400" dirty="0" err="1" smtClean="0"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chất</a:t>
            </a:r>
            <a:r>
              <a:rPr lang="en-US" altLang="zh-CN" sz="2400" dirty="0" smtClean="0"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: </a:t>
            </a:r>
            <a:r>
              <a:rPr lang="en-US" altLang="zh-CN" sz="2400" dirty="0" err="1" smtClean="0"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ví</a:t>
            </a:r>
            <a:r>
              <a:rPr lang="en-US" altLang="zh-CN" sz="2400" dirty="0" smtClean="0"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 </a:t>
            </a:r>
            <a:r>
              <a:rPr lang="en-US" altLang="zh-CN" sz="2400" dirty="0" err="1" smtClean="0"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dụ</a:t>
            </a:r>
            <a:r>
              <a:rPr lang="en-US" altLang="zh-CN" sz="2400" dirty="0" smtClean="0"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 Cl</a:t>
            </a:r>
            <a:r>
              <a:rPr lang="en-US" altLang="zh-CN" sz="2400" baseline="-25000" dirty="0" smtClean="0"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2</a:t>
            </a:r>
            <a:r>
              <a:rPr lang="en-US" altLang="zh-CN" sz="2400" dirty="0" smtClean="0"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, O</a:t>
            </a:r>
            <a:r>
              <a:rPr lang="en-US" altLang="zh-CN" sz="2400" baseline="-25000" dirty="0" smtClean="0"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2</a:t>
            </a:r>
            <a:r>
              <a:rPr lang="en-US" altLang="zh-CN" sz="2400" dirty="0" smtClean="0"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, Fe,… </a:t>
            </a:r>
            <a:endParaRPr lang="zh-CN" altLang="en-US" sz="2400" dirty="0">
              <a:solidFill>
                <a:srgbClr val="E56AF2"/>
              </a:solidFill>
              <a:latin typeface="Times  New Roman"/>
              <a:ea typeface="微软雅黑" panose="020B0503020204020204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120" name="文本框 21"/>
          <p:cNvSpPr/>
          <p:nvPr/>
        </p:nvSpPr>
        <p:spPr>
          <a:xfrm>
            <a:off x="6639320" y="2179024"/>
            <a:ext cx="5324083" cy="769441"/>
          </a:xfrm>
          <a:prstGeom prst="rect">
            <a:avLst/>
          </a:prstGeom>
          <a:solidFill>
            <a:srgbClr val="F9C1B9"/>
          </a:solidFill>
          <a:ln w="9525">
            <a:noFill/>
          </a:ln>
        </p:spPr>
        <p:txBody>
          <a:bodyPr wrap="square">
            <a:spAutoFit/>
          </a:bodyPr>
          <a:lstStyle/>
          <a:p>
            <a:pPr lvl="0" algn="just" eaLnBrk="1" hangingPunct="1"/>
            <a:r>
              <a:rPr lang="en-US" altLang="zh-CN" sz="2200" dirty="0" smtClean="0"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- CTHH </a:t>
            </a:r>
            <a:r>
              <a:rPr lang="en-US" altLang="zh-CN" sz="2200" dirty="0" err="1" smtClean="0"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hợp</a:t>
            </a:r>
            <a:r>
              <a:rPr lang="en-US" altLang="zh-CN" sz="2200" dirty="0" smtClean="0"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 </a:t>
            </a:r>
            <a:r>
              <a:rPr lang="en-US" altLang="zh-CN" sz="2200" dirty="0" err="1" smtClean="0"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chất</a:t>
            </a:r>
            <a:r>
              <a:rPr lang="en-US" altLang="zh-CN" sz="2200" dirty="0" smtClean="0"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: </a:t>
            </a:r>
            <a:r>
              <a:rPr lang="en-US" altLang="zh-CN" sz="2200" dirty="0" err="1" smtClean="0"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ví</a:t>
            </a:r>
            <a:r>
              <a:rPr lang="en-US" altLang="zh-CN" sz="2200" dirty="0" smtClean="0"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 </a:t>
            </a:r>
            <a:r>
              <a:rPr lang="en-US" altLang="zh-CN" sz="2200" dirty="0" err="1" smtClean="0"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dụ</a:t>
            </a:r>
            <a:r>
              <a:rPr lang="en-US" altLang="zh-CN" sz="2200" dirty="0" smtClean="0"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 </a:t>
            </a:r>
            <a:r>
              <a:rPr lang="en-US" altLang="zh-CN" sz="2200" dirty="0" err="1" smtClean="0"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HCl</a:t>
            </a:r>
            <a:r>
              <a:rPr lang="en-US" altLang="zh-CN" sz="2200" dirty="0" smtClean="0"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, Na</a:t>
            </a:r>
            <a:r>
              <a:rPr lang="en-US" altLang="zh-CN" sz="2200" baseline="-25000" dirty="0" smtClean="0"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2</a:t>
            </a:r>
            <a:r>
              <a:rPr lang="en-US" altLang="zh-CN" sz="2200" dirty="0" smtClean="0"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CO</a:t>
            </a:r>
            <a:r>
              <a:rPr lang="en-US" altLang="zh-CN" sz="2200" baseline="-25000" dirty="0" smtClean="0"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3</a:t>
            </a:r>
            <a:r>
              <a:rPr lang="en-US" altLang="zh-CN" sz="2200" dirty="0" smtClean="0"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, </a:t>
            </a:r>
            <a:r>
              <a:rPr lang="en-US" altLang="zh-CN" sz="2200" dirty="0" err="1" smtClean="0"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BaO</a:t>
            </a:r>
            <a:r>
              <a:rPr lang="en-US" altLang="zh-CN" sz="2200" dirty="0" smtClean="0">
                <a:latin typeface="Times  New Roman"/>
                <a:ea typeface="方正姚体" panose="02010601030101010101" pitchFamily="2" charset="-122"/>
                <a:cs typeface="Arial" panose="020B0604020202020204" pitchFamily="34" charset="0"/>
                <a:sym typeface="方正姚体" panose="02010601030101010101" pitchFamily="2" charset="-122"/>
              </a:rPr>
              <a:t>,… </a:t>
            </a:r>
            <a:endParaRPr lang="zh-CN" altLang="en-US" sz="2200" dirty="0">
              <a:solidFill>
                <a:srgbClr val="E56AF2"/>
              </a:solidFill>
              <a:latin typeface="Times  New Roman"/>
              <a:ea typeface="微软雅黑" panose="020B0503020204020204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123" name="Freeform: Shape 180">
            <a:extLst>
              <a:ext uri="{FF2B5EF4-FFF2-40B4-BE49-F238E27FC236}">
                <a16:creationId xmlns:a16="http://schemas.microsoft.com/office/drawing/2014/main" xmlns="" id="{E81B8797-8C8E-4042-827C-EFFED244DC4A}"/>
              </a:ext>
            </a:extLst>
          </p:cNvPr>
          <p:cNvSpPr/>
          <p:nvPr/>
        </p:nvSpPr>
        <p:spPr>
          <a:xfrm rot="4533882">
            <a:off x="6117912" y="3550716"/>
            <a:ext cx="192243" cy="661049"/>
          </a:xfrm>
          <a:custGeom>
            <a:avLst/>
            <a:gdLst>
              <a:gd name="connsiteX0" fmla="*/ 98108 w 219075"/>
              <a:gd name="connsiteY0" fmla="*/ 90780 h 312836"/>
              <a:gd name="connsiteX1" fmla="*/ 65723 w 219075"/>
              <a:gd name="connsiteY1" fmla="*/ 89828 h 312836"/>
              <a:gd name="connsiteX2" fmla="*/ 35243 w 219075"/>
              <a:gd name="connsiteY2" fmla="*/ 86970 h 312836"/>
              <a:gd name="connsiteX3" fmla="*/ 21908 w 219075"/>
              <a:gd name="connsiteY3" fmla="*/ 85065 h 312836"/>
              <a:gd name="connsiteX4" fmla="*/ 15240 w 219075"/>
              <a:gd name="connsiteY4" fmla="*/ 77445 h 312836"/>
              <a:gd name="connsiteX5" fmla="*/ 20003 w 219075"/>
              <a:gd name="connsiteY5" fmla="*/ 68873 h 312836"/>
              <a:gd name="connsiteX6" fmla="*/ 112395 w 219075"/>
              <a:gd name="connsiteY6" fmla="*/ 30773 h 312836"/>
              <a:gd name="connsiteX7" fmla="*/ 160020 w 219075"/>
              <a:gd name="connsiteY7" fmla="*/ 8865 h 312836"/>
              <a:gd name="connsiteX8" fmla="*/ 185738 w 219075"/>
              <a:gd name="connsiteY8" fmla="*/ 293 h 312836"/>
              <a:gd name="connsiteX9" fmla="*/ 206693 w 219075"/>
              <a:gd name="connsiteY9" fmla="*/ 16485 h 312836"/>
              <a:gd name="connsiteX10" fmla="*/ 212408 w 219075"/>
              <a:gd name="connsiteY10" fmla="*/ 77445 h 312836"/>
              <a:gd name="connsiteX11" fmla="*/ 217170 w 219075"/>
              <a:gd name="connsiteY11" fmla="*/ 115545 h 312836"/>
              <a:gd name="connsiteX12" fmla="*/ 219075 w 219075"/>
              <a:gd name="connsiteY12" fmla="*/ 131738 h 312836"/>
              <a:gd name="connsiteX13" fmla="*/ 204788 w 219075"/>
              <a:gd name="connsiteY13" fmla="*/ 146978 h 312836"/>
              <a:gd name="connsiteX14" fmla="*/ 157163 w 219075"/>
              <a:gd name="connsiteY14" fmla="*/ 109830 h 312836"/>
              <a:gd name="connsiteX15" fmla="*/ 151448 w 219075"/>
              <a:gd name="connsiteY15" fmla="*/ 118403 h 312836"/>
              <a:gd name="connsiteX16" fmla="*/ 112395 w 219075"/>
              <a:gd name="connsiteY16" fmla="*/ 222225 h 312836"/>
              <a:gd name="connsiteX17" fmla="*/ 87630 w 219075"/>
              <a:gd name="connsiteY17" fmla="*/ 281280 h 312836"/>
              <a:gd name="connsiteX18" fmla="*/ 83820 w 219075"/>
              <a:gd name="connsiteY18" fmla="*/ 297473 h 312836"/>
              <a:gd name="connsiteX19" fmla="*/ 64770 w 219075"/>
              <a:gd name="connsiteY19" fmla="*/ 311760 h 312836"/>
              <a:gd name="connsiteX20" fmla="*/ 0 w 219075"/>
              <a:gd name="connsiteY20" fmla="*/ 286043 h 312836"/>
              <a:gd name="connsiteX21" fmla="*/ 6668 w 219075"/>
              <a:gd name="connsiteY21" fmla="*/ 250800 h 312836"/>
              <a:gd name="connsiteX22" fmla="*/ 53340 w 219075"/>
              <a:gd name="connsiteY22" fmla="*/ 159360 h 312836"/>
              <a:gd name="connsiteX23" fmla="*/ 98108 w 219075"/>
              <a:gd name="connsiteY23" fmla="*/ 90780 h 312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19075" h="312836">
                <a:moveTo>
                  <a:pt x="98108" y="90780"/>
                </a:moveTo>
                <a:cubicBezTo>
                  <a:pt x="85725" y="90780"/>
                  <a:pt x="75248" y="90780"/>
                  <a:pt x="65723" y="89828"/>
                </a:cubicBezTo>
                <a:cubicBezTo>
                  <a:pt x="55245" y="88875"/>
                  <a:pt x="45720" y="85065"/>
                  <a:pt x="35243" y="86970"/>
                </a:cubicBezTo>
                <a:cubicBezTo>
                  <a:pt x="31433" y="87923"/>
                  <a:pt x="25718" y="86970"/>
                  <a:pt x="21908" y="85065"/>
                </a:cubicBezTo>
                <a:cubicBezTo>
                  <a:pt x="19050" y="84113"/>
                  <a:pt x="15240" y="80303"/>
                  <a:pt x="15240" y="77445"/>
                </a:cubicBezTo>
                <a:cubicBezTo>
                  <a:pt x="15240" y="74588"/>
                  <a:pt x="18098" y="69825"/>
                  <a:pt x="20003" y="68873"/>
                </a:cubicBezTo>
                <a:cubicBezTo>
                  <a:pt x="51435" y="57443"/>
                  <a:pt x="80010" y="39345"/>
                  <a:pt x="112395" y="30773"/>
                </a:cubicBezTo>
                <a:cubicBezTo>
                  <a:pt x="128588" y="26010"/>
                  <a:pt x="143828" y="16485"/>
                  <a:pt x="160020" y="8865"/>
                </a:cubicBezTo>
                <a:cubicBezTo>
                  <a:pt x="168593" y="5055"/>
                  <a:pt x="177165" y="2198"/>
                  <a:pt x="185738" y="293"/>
                </a:cubicBezTo>
                <a:cubicBezTo>
                  <a:pt x="197168" y="-1612"/>
                  <a:pt x="207645" y="6008"/>
                  <a:pt x="206693" y="16485"/>
                </a:cubicBezTo>
                <a:cubicBezTo>
                  <a:pt x="204788" y="37440"/>
                  <a:pt x="209550" y="57443"/>
                  <a:pt x="212408" y="77445"/>
                </a:cubicBezTo>
                <a:cubicBezTo>
                  <a:pt x="214313" y="89828"/>
                  <a:pt x="215265" y="103163"/>
                  <a:pt x="217170" y="115545"/>
                </a:cubicBezTo>
                <a:cubicBezTo>
                  <a:pt x="218123" y="121260"/>
                  <a:pt x="219075" y="126975"/>
                  <a:pt x="219075" y="131738"/>
                </a:cubicBezTo>
                <a:cubicBezTo>
                  <a:pt x="219075" y="138405"/>
                  <a:pt x="217170" y="140310"/>
                  <a:pt x="204788" y="146978"/>
                </a:cubicBezTo>
                <a:cubicBezTo>
                  <a:pt x="188595" y="135548"/>
                  <a:pt x="179070" y="115545"/>
                  <a:pt x="157163" y="109830"/>
                </a:cubicBezTo>
                <a:cubicBezTo>
                  <a:pt x="155258" y="112688"/>
                  <a:pt x="152400" y="115545"/>
                  <a:pt x="151448" y="118403"/>
                </a:cubicBezTo>
                <a:cubicBezTo>
                  <a:pt x="138113" y="152693"/>
                  <a:pt x="126683" y="187935"/>
                  <a:pt x="112395" y="222225"/>
                </a:cubicBezTo>
                <a:cubicBezTo>
                  <a:pt x="104775" y="242228"/>
                  <a:pt x="100013" y="263183"/>
                  <a:pt x="87630" y="281280"/>
                </a:cubicBezTo>
                <a:cubicBezTo>
                  <a:pt x="84773" y="285090"/>
                  <a:pt x="84773" y="291758"/>
                  <a:pt x="83820" y="297473"/>
                </a:cubicBezTo>
                <a:cubicBezTo>
                  <a:pt x="80963" y="308903"/>
                  <a:pt x="74295" y="315570"/>
                  <a:pt x="64770" y="311760"/>
                </a:cubicBezTo>
                <a:cubicBezTo>
                  <a:pt x="43815" y="304140"/>
                  <a:pt x="20003" y="301283"/>
                  <a:pt x="0" y="286043"/>
                </a:cubicBezTo>
                <a:cubicBezTo>
                  <a:pt x="0" y="273660"/>
                  <a:pt x="1905" y="262230"/>
                  <a:pt x="6668" y="250800"/>
                </a:cubicBezTo>
                <a:cubicBezTo>
                  <a:pt x="20955" y="219368"/>
                  <a:pt x="34290" y="187935"/>
                  <a:pt x="53340" y="159360"/>
                </a:cubicBezTo>
                <a:cubicBezTo>
                  <a:pt x="70485" y="139358"/>
                  <a:pt x="82868" y="115545"/>
                  <a:pt x="98108" y="90780"/>
                </a:cubicBezTo>
                <a:close/>
              </a:path>
            </a:pathLst>
          </a:custGeom>
          <a:solidFill>
            <a:srgbClr val="FF33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8" name="Freeform: Shape 180">
            <a:extLst>
              <a:ext uri="{FF2B5EF4-FFF2-40B4-BE49-F238E27FC236}">
                <a16:creationId xmlns:a16="http://schemas.microsoft.com/office/drawing/2014/main" xmlns="" id="{E81B8797-8C8E-4042-827C-EFFED244DC4A}"/>
              </a:ext>
            </a:extLst>
          </p:cNvPr>
          <p:cNvSpPr/>
          <p:nvPr/>
        </p:nvSpPr>
        <p:spPr>
          <a:xfrm rot="5635354">
            <a:off x="6200976" y="2059915"/>
            <a:ext cx="272607" cy="547649"/>
          </a:xfrm>
          <a:custGeom>
            <a:avLst/>
            <a:gdLst>
              <a:gd name="connsiteX0" fmla="*/ 98108 w 219075"/>
              <a:gd name="connsiteY0" fmla="*/ 90780 h 312836"/>
              <a:gd name="connsiteX1" fmla="*/ 65723 w 219075"/>
              <a:gd name="connsiteY1" fmla="*/ 89828 h 312836"/>
              <a:gd name="connsiteX2" fmla="*/ 35243 w 219075"/>
              <a:gd name="connsiteY2" fmla="*/ 86970 h 312836"/>
              <a:gd name="connsiteX3" fmla="*/ 21908 w 219075"/>
              <a:gd name="connsiteY3" fmla="*/ 85065 h 312836"/>
              <a:gd name="connsiteX4" fmla="*/ 15240 w 219075"/>
              <a:gd name="connsiteY4" fmla="*/ 77445 h 312836"/>
              <a:gd name="connsiteX5" fmla="*/ 20003 w 219075"/>
              <a:gd name="connsiteY5" fmla="*/ 68873 h 312836"/>
              <a:gd name="connsiteX6" fmla="*/ 112395 w 219075"/>
              <a:gd name="connsiteY6" fmla="*/ 30773 h 312836"/>
              <a:gd name="connsiteX7" fmla="*/ 160020 w 219075"/>
              <a:gd name="connsiteY7" fmla="*/ 8865 h 312836"/>
              <a:gd name="connsiteX8" fmla="*/ 185738 w 219075"/>
              <a:gd name="connsiteY8" fmla="*/ 293 h 312836"/>
              <a:gd name="connsiteX9" fmla="*/ 206693 w 219075"/>
              <a:gd name="connsiteY9" fmla="*/ 16485 h 312836"/>
              <a:gd name="connsiteX10" fmla="*/ 212408 w 219075"/>
              <a:gd name="connsiteY10" fmla="*/ 77445 h 312836"/>
              <a:gd name="connsiteX11" fmla="*/ 217170 w 219075"/>
              <a:gd name="connsiteY11" fmla="*/ 115545 h 312836"/>
              <a:gd name="connsiteX12" fmla="*/ 219075 w 219075"/>
              <a:gd name="connsiteY12" fmla="*/ 131738 h 312836"/>
              <a:gd name="connsiteX13" fmla="*/ 204788 w 219075"/>
              <a:gd name="connsiteY13" fmla="*/ 146978 h 312836"/>
              <a:gd name="connsiteX14" fmla="*/ 157163 w 219075"/>
              <a:gd name="connsiteY14" fmla="*/ 109830 h 312836"/>
              <a:gd name="connsiteX15" fmla="*/ 151448 w 219075"/>
              <a:gd name="connsiteY15" fmla="*/ 118403 h 312836"/>
              <a:gd name="connsiteX16" fmla="*/ 112395 w 219075"/>
              <a:gd name="connsiteY16" fmla="*/ 222225 h 312836"/>
              <a:gd name="connsiteX17" fmla="*/ 87630 w 219075"/>
              <a:gd name="connsiteY17" fmla="*/ 281280 h 312836"/>
              <a:gd name="connsiteX18" fmla="*/ 83820 w 219075"/>
              <a:gd name="connsiteY18" fmla="*/ 297473 h 312836"/>
              <a:gd name="connsiteX19" fmla="*/ 64770 w 219075"/>
              <a:gd name="connsiteY19" fmla="*/ 311760 h 312836"/>
              <a:gd name="connsiteX20" fmla="*/ 0 w 219075"/>
              <a:gd name="connsiteY20" fmla="*/ 286043 h 312836"/>
              <a:gd name="connsiteX21" fmla="*/ 6668 w 219075"/>
              <a:gd name="connsiteY21" fmla="*/ 250800 h 312836"/>
              <a:gd name="connsiteX22" fmla="*/ 53340 w 219075"/>
              <a:gd name="connsiteY22" fmla="*/ 159360 h 312836"/>
              <a:gd name="connsiteX23" fmla="*/ 98108 w 219075"/>
              <a:gd name="connsiteY23" fmla="*/ 90780 h 312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19075" h="312836">
                <a:moveTo>
                  <a:pt x="98108" y="90780"/>
                </a:moveTo>
                <a:cubicBezTo>
                  <a:pt x="85725" y="90780"/>
                  <a:pt x="75248" y="90780"/>
                  <a:pt x="65723" y="89828"/>
                </a:cubicBezTo>
                <a:cubicBezTo>
                  <a:pt x="55245" y="88875"/>
                  <a:pt x="45720" y="85065"/>
                  <a:pt x="35243" y="86970"/>
                </a:cubicBezTo>
                <a:cubicBezTo>
                  <a:pt x="31433" y="87923"/>
                  <a:pt x="25718" y="86970"/>
                  <a:pt x="21908" y="85065"/>
                </a:cubicBezTo>
                <a:cubicBezTo>
                  <a:pt x="19050" y="84113"/>
                  <a:pt x="15240" y="80303"/>
                  <a:pt x="15240" y="77445"/>
                </a:cubicBezTo>
                <a:cubicBezTo>
                  <a:pt x="15240" y="74588"/>
                  <a:pt x="18098" y="69825"/>
                  <a:pt x="20003" y="68873"/>
                </a:cubicBezTo>
                <a:cubicBezTo>
                  <a:pt x="51435" y="57443"/>
                  <a:pt x="80010" y="39345"/>
                  <a:pt x="112395" y="30773"/>
                </a:cubicBezTo>
                <a:cubicBezTo>
                  <a:pt x="128588" y="26010"/>
                  <a:pt x="143828" y="16485"/>
                  <a:pt x="160020" y="8865"/>
                </a:cubicBezTo>
                <a:cubicBezTo>
                  <a:pt x="168593" y="5055"/>
                  <a:pt x="177165" y="2198"/>
                  <a:pt x="185738" y="293"/>
                </a:cubicBezTo>
                <a:cubicBezTo>
                  <a:pt x="197168" y="-1612"/>
                  <a:pt x="207645" y="6008"/>
                  <a:pt x="206693" y="16485"/>
                </a:cubicBezTo>
                <a:cubicBezTo>
                  <a:pt x="204788" y="37440"/>
                  <a:pt x="209550" y="57443"/>
                  <a:pt x="212408" y="77445"/>
                </a:cubicBezTo>
                <a:cubicBezTo>
                  <a:pt x="214313" y="89828"/>
                  <a:pt x="215265" y="103163"/>
                  <a:pt x="217170" y="115545"/>
                </a:cubicBezTo>
                <a:cubicBezTo>
                  <a:pt x="218123" y="121260"/>
                  <a:pt x="219075" y="126975"/>
                  <a:pt x="219075" y="131738"/>
                </a:cubicBezTo>
                <a:cubicBezTo>
                  <a:pt x="219075" y="138405"/>
                  <a:pt x="217170" y="140310"/>
                  <a:pt x="204788" y="146978"/>
                </a:cubicBezTo>
                <a:cubicBezTo>
                  <a:pt x="188595" y="135548"/>
                  <a:pt x="179070" y="115545"/>
                  <a:pt x="157163" y="109830"/>
                </a:cubicBezTo>
                <a:cubicBezTo>
                  <a:pt x="155258" y="112688"/>
                  <a:pt x="152400" y="115545"/>
                  <a:pt x="151448" y="118403"/>
                </a:cubicBezTo>
                <a:cubicBezTo>
                  <a:pt x="138113" y="152693"/>
                  <a:pt x="126683" y="187935"/>
                  <a:pt x="112395" y="222225"/>
                </a:cubicBezTo>
                <a:cubicBezTo>
                  <a:pt x="104775" y="242228"/>
                  <a:pt x="100013" y="263183"/>
                  <a:pt x="87630" y="281280"/>
                </a:cubicBezTo>
                <a:cubicBezTo>
                  <a:pt x="84773" y="285090"/>
                  <a:pt x="84773" y="291758"/>
                  <a:pt x="83820" y="297473"/>
                </a:cubicBezTo>
                <a:cubicBezTo>
                  <a:pt x="80963" y="308903"/>
                  <a:pt x="74295" y="315570"/>
                  <a:pt x="64770" y="311760"/>
                </a:cubicBezTo>
                <a:cubicBezTo>
                  <a:pt x="43815" y="304140"/>
                  <a:pt x="20003" y="301283"/>
                  <a:pt x="0" y="286043"/>
                </a:cubicBezTo>
                <a:cubicBezTo>
                  <a:pt x="0" y="273660"/>
                  <a:pt x="1905" y="262230"/>
                  <a:pt x="6668" y="250800"/>
                </a:cubicBezTo>
                <a:cubicBezTo>
                  <a:pt x="20955" y="219368"/>
                  <a:pt x="34290" y="187935"/>
                  <a:pt x="53340" y="159360"/>
                </a:cubicBezTo>
                <a:cubicBezTo>
                  <a:pt x="70485" y="139358"/>
                  <a:pt x="82868" y="115545"/>
                  <a:pt x="98108" y="90780"/>
                </a:cubicBezTo>
                <a:close/>
              </a:path>
            </a:pathLst>
          </a:custGeom>
          <a:solidFill>
            <a:srgbClr val="FF33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0427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" grpId="0" animBg="1"/>
      <p:bldP spid="181" grpId="0" animBg="1"/>
      <p:bldP spid="156" grpId="0" animBg="1"/>
      <p:bldP spid="8" grpId="0"/>
      <p:bldP spid="77" grpId="0" animBg="1"/>
      <p:bldP spid="80" grpId="0" animBg="1"/>
      <p:bldP spid="99" grpId="0" animBg="1"/>
      <p:bldP spid="109" grpId="0" animBg="1"/>
      <p:bldP spid="112" grpId="0" animBg="1"/>
      <p:bldP spid="116" grpId="0" animBg="1"/>
      <p:bldP spid="117" grpId="0" animBg="1"/>
      <p:bldP spid="119" grpId="0" animBg="1"/>
      <p:bldP spid="120" grpId="0" animBg="1"/>
      <p:bldP spid="123" grpId="0" animBg="1"/>
      <p:bldP spid="12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vong quay"/>
          <p:cNvGrpSpPr/>
          <p:nvPr/>
        </p:nvGrpSpPr>
        <p:grpSpPr>
          <a:xfrm>
            <a:off x="5825984" y="323964"/>
            <a:ext cx="5042125" cy="5036855"/>
            <a:chOff x="5425622" y="113954"/>
            <a:chExt cx="5834378" cy="582828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5622" y="113954"/>
              <a:ext cx="5834378" cy="582828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 rot="14949661">
              <a:off x="6674685" y="1269286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 rot="12232592">
              <a:off x="5742637" y="2184872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 rot="17590276">
              <a:off x="8020995" y="1266359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 rot="20155085">
              <a:off x="8917980" y="2189476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3200" b="1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 rot="9501114">
              <a:off x="5697321" y="3524665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 rot="6703311">
              <a:off x="6660978" y="4492996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 rot="3829829">
              <a:off x="8019635" y="4485089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 rot="1321648">
              <a:off x="8940448" y="3556175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3200" b="1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23" name="Isosceles Triangle 22"/>
          <p:cNvSpPr/>
          <p:nvPr/>
        </p:nvSpPr>
        <p:spPr>
          <a:xfrm rot="16200000">
            <a:off x="10840537" y="2330650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" name="quay dung"/>
          <p:cNvSpPr/>
          <p:nvPr/>
        </p:nvSpPr>
        <p:spPr>
          <a:xfrm>
            <a:off x="9287691" y="5878290"/>
            <a:ext cx="2704012" cy="849085"/>
          </a:xfrm>
          <a:prstGeom prst="round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 New Roman"/>
                <a:ea typeface="Tahoma" panose="020B0604030504040204" pitchFamily="34" charset="0"/>
                <a:cs typeface="Tahoma" panose="020B0604030504040204" pitchFamily="34" charset="0"/>
              </a:rPr>
              <a:t>QUAY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 New Roman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Rounded Rectangle 25">
            <a:hlinkClick r:id="rId5" action="ppaction://hlinksldjump"/>
          </p:cNvPr>
          <p:cNvSpPr/>
          <p:nvPr/>
        </p:nvSpPr>
        <p:spPr>
          <a:xfrm>
            <a:off x="492037" y="2186976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ounded Rectangle 26">
            <a:hlinkClick r:id="rId6" action="ppaction://hlinksldjump"/>
          </p:cNvPr>
          <p:cNvSpPr/>
          <p:nvPr/>
        </p:nvSpPr>
        <p:spPr>
          <a:xfrm>
            <a:off x="492037" y="5209442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ounded Rectangle 27">
            <a:hlinkClick r:id="rId7" action="ppaction://hlinksldjump"/>
          </p:cNvPr>
          <p:cNvSpPr/>
          <p:nvPr/>
        </p:nvSpPr>
        <p:spPr>
          <a:xfrm>
            <a:off x="3445169" y="2190131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Rounded Rectangle 34">
            <a:hlinkClick r:id="rId8" action="ppaction://hlinksldjump"/>
          </p:cNvPr>
          <p:cNvSpPr/>
          <p:nvPr/>
        </p:nvSpPr>
        <p:spPr>
          <a:xfrm>
            <a:off x="3487871" y="5209442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455937" y="95110"/>
            <a:ext cx="5014899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imes  New Roman"/>
                <a:ea typeface="Tahoma" panose="020B0604030504040204" pitchFamily="34" charset="0"/>
                <a:cs typeface="Tahoma" panose="020B0604030504040204" pitchFamily="34" charset="0"/>
              </a:rPr>
              <a:t>VÒNG QUAY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imes  New Roman"/>
                <a:ea typeface="Tahoma" panose="020B0604030504040204" pitchFamily="34" charset="0"/>
                <a:cs typeface="Tahoma" panose="020B0604030504040204" pitchFamily="34" charset="0"/>
              </a:rPr>
              <a:t>MAY MẮN</a:t>
            </a: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07" y="845531"/>
            <a:ext cx="495300" cy="43815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9739" y="1207472"/>
            <a:ext cx="495300" cy="43815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151" y="680278"/>
            <a:ext cx="495300" cy="438150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833" y="478512"/>
            <a:ext cx="714375" cy="11906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1954" y="2255676"/>
            <a:ext cx="1354215" cy="1155064"/>
          </a:xfrm>
          <a:prstGeom prst="rect">
            <a:avLst/>
          </a:prstGeom>
        </p:spPr>
      </p:pic>
      <p:pic>
        <p:nvPicPr>
          <p:cNvPr id="3" name="vongqu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714152" y="-693733"/>
            <a:ext cx="609600" cy="609600"/>
          </a:xfrm>
          <a:prstGeom prst="rect">
            <a:avLst/>
          </a:prstGeom>
        </p:spPr>
      </p:pic>
      <p:sp>
        <p:nvSpPr>
          <p:cNvPr id="31" name="Isosceles Triangle 30"/>
          <p:cNvSpPr/>
          <p:nvPr/>
        </p:nvSpPr>
        <p:spPr>
          <a:xfrm rot="16200000">
            <a:off x="10840537" y="2330650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2" name="Isosceles Triangle 31"/>
          <p:cNvSpPr/>
          <p:nvPr/>
        </p:nvSpPr>
        <p:spPr>
          <a:xfrm rot="16200000">
            <a:off x="10840537" y="2330650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" name="Isosceles Triangle 32"/>
          <p:cNvSpPr/>
          <p:nvPr/>
        </p:nvSpPr>
        <p:spPr>
          <a:xfrm rot="16200000">
            <a:off x="10840537" y="2330650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4" name="Isosceles Triangle 33"/>
          <p:cNvSpPr/>
          <p:nvPr/>
        </p:nvSpPr>
        <p:spPr>
          <a:xfrm rot="16200000">
            <a:off x="10840537" y="2330650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2" name="Isosceles Triangle 41"/>
          <p:cNvSpPr/>
          <p:nvPr/>
        </p:nvSpPr>
        <p:spPr>
          <a:xfrm rot="16200000">
            <a:off x="10840537" y="2330650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10840537" y="2330650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8" name="Isosceles Triangle 47"/>
          <p:cNvSpPr/>
          <p:nvPr/>
        </p:nvSpPr>
        <p:spPr>
          <a:xfrm rot="16200000">
            <a:off x="10840537" y="2330650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9" name="Isosceles Triangle 48"/>
          <p:cNvSpPr/>
          <p:nvPr/>
        </p:nvSpPr>
        <p:spPr>
          <a:xfrm rot="16200000">
            <a:off x="10840537" y="2330650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0" name="Isosceles Triangle 49"/>
          <p:cNvSpPr/>
          <p:nvPr/>
        </p:nvSpPr>
        <p:spPr>
          <a:xfrm rot="16200000">
            <a:off x="10840537" y="2330650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1" name="Isosceles Triangle 50"/>
          <p:cNvSpPr/>
          <p:nvPr/>
        </p:nvSpPr>
        <p:spPr>
          <a:xfrm rot="16200000">
            <a:off x="10840537" y="2330650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2" name="Isosceles Triangle 51"/>
          <p:cNvSpPr/>
          <p:nvPr/>
        </p:nvSpPr>
        <p:spPr>
          <a:xfrm rot="16200000">
            <a:off x="10840537" y="2330650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3" name="Isosceles Triangle 52"/>
          <p:cNvSpPr/>
          <p:nvPr/>
        </p:nvSpPr>
        <p:spPr>
          <a:xfrm rot="16200000">
            <a:off x="10840537" y="2330650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4" name="Isosceles Triangle 53"/>
          <p:cNvSpPr/>
          <p:nvPr/>
        </p:nvSpPr>
        <p:spPr>
          <a:xfrm rot="16200000">
            <a:off x="10840537" y="2330650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5" name="Isosceles Triangle 54"/>
          <p:cNvSpPr/>
          <p:nvPr/>
        </p:nvSpPr>
        <p:spPr>
          <a:xfrm rot="16200000">
            <a:off x="10840537" y="2330650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6" name="Isosceles Triangle 55"/>
          <p:cNvSpPr/>
          <p:nvPr/>
        </p:nvSpPr>
        <p:spPr>
          <a:xfrm rot="16200000">
            <a:off x="10840537" y="2330650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7" name="Isosceles Triangle 56"/>
          <p:cNvSpPr/>
          <p:nvPr/>
        </p:nvSpPr>
        <p:spPr>
          <a:xfrm rot="16200000">
            <a:off x="10840537" y="2330650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8" name="Isosceles Triangle 57"/>
          <p:cNvSpPr/>
          <p:nvPr/>
        </p:nvSpPr>
        <p:spPr>
          <a:xfrm rot="16200000">
            <a:off x="10840537" y="2330650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9" name="Isosceles Triangle 58"/>
          <p:cNvSpPr/>
          <p:nvPr/>
        </p:nvSpPr>
        <p:spPr>
          <a:xfrm rot="16200000">
            <a:off x="10840537" y="2330650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0" name="Isosceles Triangle 59"/>
          <p:cNvSpPr/>
          <p:nvPr/>
        </p:nvSpPr>
        <p:spPr>
          <a:xfrm rot="16200000">
            <a:off x="10840537" y="2330650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" name="Isosceles Triangle 60"/>
          <p:cNvSpPr/>
          <p:nvPr/>
        </p:nvSpPr>
        <p:spPr>
          <a:xfrm rot="16200000">
            <a:off x="10840537" y="2330650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4" name="Heart 23">
            <a:hlinkClick r:id="" action="ppaction://noaction"/>
          </p:cNvPr>
          <p:cNvSpPr/>
          <p:nvPr/>
        </p:nvSpPr>
        <p:spPr>
          <a:xfrm rot="5400000">
            <a:off x="11351621" y="2586450"/>
            <a:ext cx="783772" cy="783771"/>
          </a:xfrm>
          <a:prstGeom prst="hear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Action Button: Home 4">
            <a:hlinkClick r:id="rId13" action="ppaction://hlinksldjump" highlightClick="1"/>
          </p:cNvPr>
          <p:cNvSpPr/>
          <p:nvPr/>
        </p:nvSpPr>
        <p:spPr>
          <a:xfrm>
            <a:off x="11743507" y="154610"/>
            <a:ext cx="318782" cy="180245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533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25E-6 -2.59259E-6 L 1.25E-6 -0.02407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04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9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3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7" dur="304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1" grpId="0"/>
      <p:bldP spid="31" grpId="0" animBg="1"/>
      <p:bldP spid="32" grpId="0" animBg="1"/>
      <p:bldP spid="33" grpId="0" animBg="1"/>
      <p:bldP spid="34" grpId="0" animBg="1"/>
      <p:bldP spid="42" grpId="0" animBg="1"/>
      <p:bldP spid="43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163" y="3769131"/>
            <a:ext cx="1086500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940" y="4515854"/>
            <a:ext cx="812889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981" y="5130393"/>
            <a:ext cx="520391" cy="56657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832636" y="199869"/>
            <a:ext cx="10526728" cy="1484552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  <a:ea typeface="+mn-ea"/>
                <a:cs typeface="+mn-cs"/>
              </a:rPr>
              <a:t>Câu 1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  <a:ea typeface="+mn-ea"/>
                <a:cs typeface="+mn-cs"/>
              </a:rPr>
              <a:t>: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nitrogen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chứa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nitrogen.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hoá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nitrogen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041626" y="3604819"/>
            <a:ext cx="4906799" cy="1372137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C.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683346" y="4902196"/>
            <a:ext cx="567115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3632603" y="4702503"/>
            <a:ext cx="891420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996625" y="1895865"/>
            <a:ext cx="4906799" cy="1372137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A.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N.</a:t>
            </a:r>
            <a:endParaRPr lang="vi-VN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6452567" y="1945418"/>
            <a:ext cx="4906799" cy="1372137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B.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.</a:t>
            </a:r>
            <a:endParaRPr lang="vi-VN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452567" y="3674529"/>
            <a:ext cx="4906799" cy="1372137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D.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N2.</a:t>
            </a:r>
            <a:endParaRPr lang="vi-VN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9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4961964" y="3713355"/>
            <a:ext cx="885137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0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10494163" y="2011296"/>
            <a:ext cx="804536" cy="70408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3959" y="3674527"/>
            <a:ext cx="804743" cy="7071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681" y="1985345"/>
            <a:ext cx="804743" cy="70719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0390115" y="6493688"/>
            <a:ext cx="1726928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Action Button: Home 1">
            <a:hlinkClick r:id="rId12" action="ppaction://hlinksldjump" highlightClick="1"/>
          </p:cNvPr>
          <p:cNvSpPr/>
          <p:nvPr/>
        </p:nvSpPr>
        <p:spPr>
          <a:xfrm>
            <a:off x="11762072" y="346509"/>
            <a:ext cx="269507" cy="433137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629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1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163" y="3769131"/>
            <a:ext cx="1086500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940" y="4515854"/>
            <a:ext cx="812889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981" y="5130393"/>
            <a:ext cx="520391" cy="56657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832636" y="199872"/>
            <a:ext cx="10526728" cy="1604597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  <a:ea typeface="+mn-ea"/>
                <a:cs typeface="+mn-cs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  <a:ea typeface="+mn-ea"/>
                <a:cs typeface="+mn-cs"/>
              </a:rPr>
              <a:t> 2: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  <a:ea typeface="+mn-ea"/>
                <a:cs typeface="+mn-cs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Sodium oxide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chứa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Sodium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oxygen. CTHH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Sodium oxide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110222" y="2090026"/>
            <a:ext cx="4101076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A. 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3200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O.</a:t>
            </a:r>
            <a:endParaRPr lang="vi-VN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683346" y="4902196"/>
            <a:ext cx="567115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3632603" y="4702503"/>
            <a:ext cx="891420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332712" y="3213824"/>
            <a:ext cx="4101077" cy="77500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D. 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Na2O.</a:t>
            </a:r>
            <a:endParaRPr lang="vi-VN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110222" y="3190218"/>
            <a:ext cx="4101076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>
              <a:defRPr/>
            </a:pP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3200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O.</a:t>
            </a:r>
            <a:endParaRPr lang="vi-VN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332714" y="2084122"/>
            <a:ext cx="4101076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B. 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2NaO.</a:t>
            </a:r>
            <a:endParaRPr lang="vi-VN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6709" y="2191905"/>
            <a:ext cx="805723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0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9557443" y="3284737"/>
            <a:ext cx="804536" cy="70408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3531" y="2228246"/>
            <a:ext cx="804743" cy="7071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6555" y="3213824"/>
            <a:ext cx="804743" cy="64379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0376047" y="6493688"/>
            <a:ext cx="1726928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Action Button: Home 1">
            <a:hlinkClick r:id="rId12" action="ppaction://hlinksldjump" highlightClick="1"/>
          </p:cNvPr>
          <p:cNvSpPr/>
          <p:nvPr/>
        </p:nvSpPr>
        <p:spPr>
          <a:xfrm>
            <a:off x="11580663" y="279133"/>
            <a:ext cx="383539" cy="404261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381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repeatCount="indefinite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1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163" y="3769131"/>
            <a:ext cx="1086500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940" y="4515854"/>
            <a:ext cx="812889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981" y="5130393"/>
            <a:ext cx="520391" cy="56657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798021" y="199872"/>
            <a:ext cx="10656043" cy="1604597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Câu 3: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Copper sulfate (</a:t>
            </a:r>
            <a:r>
              <a:rPr lang="en-US" sz="3200" dirty="0" smtClean="0">
                <a:solidFill>
                  <a:prstClr val="black"/>
                </a:solidFill>
                <a:latin typeface="Times  New Roman"/>
              </a:rPr>
              <a:t>CuSO</a:t>
            </a:r>
            <a:r>
              <a:rPr lang="en-US" sz="3200" baseline="-25000" dirty="0" smtClean="0">
                <a:solidFill>
                  <a:prstClr val="black"/>
                </a:solidFill>
                <a:latin typeface="Times  New Roman"/>
              </a:rPr>
              <a:t>4</a:t>
            </a:r>
            <a:r>
              <a:rPr lang="en-US" sz="3200" dirty="0" smtClean="0">
                <a:solidFill>
                  <a:prstClr val="black"/>
                </a:solidFill>
                <a:latin typeface="Times  New Roman"/>
              </a:rPr>
              <a:t>) </a:t>
            </a:r>
            <a:r>
              <a:rPr lang="en-US" sz="3200" dirty="0" err="1" smtClean="0">
                <a:solidFill>
                  <a:prstClr val="black"/>
                </a:solidFill>
                <a:latin typeface="Times  New Roman"/>
              </a:rPr>
              <a:t>được</a:t>
            </a:r>
            <a:r>
              <a:rPr lang="en-US" sz="3200" dirty="0" smtClean="0">
                <a:solidFill>
                  <a:prstClr val="black"/>
                </a:solidFill>
                <a:latin typeface="Times  New Roman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 New Roman"/>
              </a:rPr>
              <a:t>dùng</a:t>
            </a:r>
            <a:r>
              <a:rPr lang="en-US" sz="3200" dirty="0" smtClean="0">
                <a:solidFill>
                  <a:prstClr val="black"/>
                </a:solidFill>
                <a:latin typeface="Times  New Roman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 New Roman"/>
              </a:rPr>
              <a:t>làm</a:t>
            </a:r>
            <a:r>
              <a:rPr lang="en-US" sz="3200" dirty="0" smtClean="0">
                <a:solidFill>
                  <a:prstClr val="black"/>
                </a:solidFill>
                <a:latin typeface="Times  New Roman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 New Roman"/>
              </a:rPr>
              <a:t>chất</a:t>
            </a:r>
            <a:r>
              <a:rPr lang="en-US" sz="3200" dirty="0" smtClean="0">
                <a:solidFill>
                  <a:prstClr val="black"/>
                </a:solidFill>
                <a:latin typeface="Times  New Roman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 New Roman"/>
              </a:rPr>
              <a:t>chống</a:t>
            </a:r>
            <a:r>
              <a:rPr lang="en-US" sz="3200" dirty="0" smtClean="0">
                <a:solidFill>
                  <a:prstClr val="black"/>
                </a:solidFill>
                <a:latin typeface="Times  New Roman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 New Roman"/>
              </a:rPr>
              <a:t>xoăn</a:t>
            </a:r>
            <a:r>
              <a:rPr lang="en-US" sz="3200" dirty="0" smtClean="0">
                <a:solidFill>
                  <a:prstClr val="black"/>
                </a:solidFill>
                <a:latin typeface="Times  New Roman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 New Roman"/>
              </a:rPr>
              <a:t>lá</a:t>
            </a:r>
            <a:r>
              <a:rPr lang="en-US" sz="3200" dirty="0" smtClean="0">
                <a:solidFill>
                  <a:prstClr val="black"/>
                </a:solidFill>
                <a:latin typeface="Times  New Roman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 New Roman"/>
              </a:rPr>
              <a:t>cho</a:t>
            </a:r>
            <a:r>
              <a:rPr lang="en-US" sz="3200" dirty="0" smtClean="0">
                <a:solidFill>
                  <a:prstClr val="black"/>
                </a:solidFill>
                <a:latin typeface="Times  New Roman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 New Roman"/>
              </a:rPr>
              <a:t>cây</a:t>
            </a:r>
            <a:r>
              <a:rPr lang="en-US" sz="3200" dirty="0" smtClean="0">
                <a:solidFill>
                  <a:prstClr val="black"/>
                </a:solidFill>
                <a:latin typeface="Times  New Roman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 New Roman"/>
              </a:rPr>
              <a:t>cà</a:t>
            </a:r>
            <a:r>
              <a:rPr lang="en-US" sz="3200" dirty="0" smtClean="0">
                <a:solidFill>
                  <a:prstClr val="black"/>
                </a:solidFill>
                <a:latin typeface="Times  New Roman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 New Roman"/>
              </a:rPr>
              <a:t>chua</a:t>
            </a:r>
            <a:r>
              <a:rPr lang="en-US" sz="3200" dirty="0" smtClean="0">
                <a:solidFill>
                  <a:prstClr val="black"/>
                </a:solidFill>
                <a:latin typeface="Times  New Roman"/>
              </a:rPr>
              <a:t>.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Phân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tử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 </a:t>
            </a:r>
            <a:r>
              <a:rPr lang="en-US" sz="3200" dirty="0" smtClean="0">
                <a:solidFill>
                  <a:prstClr val="black"/>
                </a:solidFill>
                <a:latin typeface="Times  New Roman"/>
              </a:rPr>
              <a:t>CuSO</a:t>
            </a:r>
            <a:r>
              <a:rPr lang="en-US" sz="3200" baseline="-25000" dirty="0" smtClean="0">
                <a:solidFill>
                  <a:prstClr val="black"/>
                </a:solidFill>
                <a:latin typeface="Times  New Roman"/>
              </a:rPr>
              <a:t>4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bao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gồm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 New Roman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154588" y="2297896"/>
            <a:ext cx="10299477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A.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1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nguyên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tử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Times  New Roman"/>
              </a:rPr>
              <a:t>Cu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liên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kết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với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 1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nguyên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tử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 S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và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 2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nguyên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tử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 O. 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 New Roman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683346" y="4902196"/>
            <a:ext cx="567115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3632603" y="4702503"/>
            <a:ext cx="891420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1110219" y="3264610"/>
            <a:ext cx="10343844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B. </a:t>
            </a:r>
            <a:r>
              <a:rPr lang="en-US" sz="2800" dirty="0">
                <a:solidFill>
                  <a:prstClr val="black"/>
                </a:solidFill>
                <a:latin typeface="Times  New Roman"/>
              </a:rPr>
              <a:t>1 </a:t>
            </a:r>
            <a:r>
              <a:rPr lang="en-US" sz="2800" dirty="0" err="1">
                <a:solidFill>
                  <a:prstClr val="black"/>
                </a:solidFill>
                <a:latin typeface="Times  New Roman"/>
              </a:rPr>
              <a:t>nguyên</a:t>
            </a:r>
            <a:r>
              <a:rPr lang="en-US" sz="2800" dirty="0">
                <a:solidFill>
                  <a:prstClr val="black"/>
                </a:solidFill>
                <a:latin typeface="Times  New Roman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 New Roman"/>
              </a:rPr>
              <a:t>tử</a:t>
            </a:r>
            <a:r>
              <a:rPr lang="en-US" sz="2800" dirty="0">
                <a:solidFill>
                  <a:prstClr val="black"/>
                </a:solidFill>
                <a:latin typeface="Times  New Roman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Times  New Roman"/>
              </a:rPr>
              <a:t>Cu </a:t>
            </a:r>
            <a:r>
              <a:rPr lang="en-US" sz="2800" dirty="0" err="1" smtClean="0">
                <a:solidFill>
                  <a:prstClr val="black"/>
                </a:solidFill>
                <a:latin typeface="Times  New Roman"/>
              </a:rPr>
              <a:t>liên</a:t>
            </a:r>
            <a:r>
              <a:rPr lang="en-US" sz="2800" dirty="0" smtClean="0">
                <a:solidFill>
                  <a:prstClr val="black"/>
                </a:solidFill>
                <a:latin typeface="Times  New Roman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Times  New Roman"/>
              </a:rPr>
              <a:t>kết</a:t>
            </a:r>
            <a:r>
              <a:rPr lang="en-US" sz="2800" dirty="0" smtClean="0">
                <a:solidFill>
                  <a:prstClr val="black"/>
                </a:solidFill>
                <a:latin typeface="Times  New Roman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Times  New Roman"/>
              </a:rPr>
              <a:t>với</a:t>
            </a:r>
            <a:r>
              <a:rPr lang="en-US" sz="2800" dirty="0" smtClean="0">
                <a:solidFill>
                  <a:prstClr val="black"/>
                </a:solidFill>
                <a:latin typeface="Times  New Roman"/>
              </a:rPr>
              <a:t> 1 </a:t>
            </a:r>
            <a:r>
              <a:rPr lang="en-US" sz="2800" dirty="0" err="1">
                <a:solidFill>
                  <a:prstClr val="black"/>
                </a:solidFill>
                <a:latin typeface="Times  New Roman"/>
              </a:rPr>
              <a:t>nguyên</a:t>
            </a:r>
            <a:r>
              <a:rPr lang="en-US" sz="2800" dirty="0">
                <a:solidFill>
                  <a:prstClr val="black"/>
                </a:solidFill>
                <a:latin typeface="Times  New Roman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 New Roman"/>
              </a:rPr>
              <a:t>tử</a:t>
            </a:r>
            <a:r>
              <a:rPr lang="en-US" sz="2800" dirty="0">
                <a:solidFill>
                  <a:prstClr val="black"/>
                </a:solidFill>
                <a:latin typeface="Times  New Roman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Times  New Roman"/>
              </a:rPr>
              <a:t>S </a:t>
            </a:r>
            <a:r>
              <a:rPr lang="en-US" sz="2800" dirty="0" err="1">
                <a:solidFill>
                  <a:prstClr val="black"/>
                </a:solidFill>
                <a:latin typeface="Times  New Roman"/>
              </a:rPr>
              <a:t>và</a:t>
            </a:r>
            <a:r>
              <a:rPr lang="en-US" sz="2800" dirty="0">
                <a:solidFill>
                  <a:prstClr val="black"/>
                </a:solidFill>
                <a:latin typeface="Times  New Roman"/>
              </a:rPr>
              <a:t> 3</a:t>
            </a:r>
            <a:r>
              <a:rPr lang="en-US" sz="2800" dirty="0" smtClean="0">
                <a:solidFill>
                  <a:prstClr val="black"/>
                </a:solidFill>
                <a:latin typeface="Times  New Roman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 New Roman"/>
              </a:rPr>
              <a:t>nguyên</a:t>
            </a:r>
            <a:r>
              <a:rPr lang="en-US" sz="2800" dirty="0">
                <a:solidFill>
                  <a:prstClr val="black"/>
                </a:solidFill>
                <a:latin typeface="Times  New Roman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 New Roman"/>
              </a:rPr>
              <a:t>tử</a:t>
            </a:r>
            <a:r>
              <a:rPr lang="en-US" sz="2800" dirty="0">
                <a:solidFill>
                  <a:prstClr val="black"/>
                </a:solidFill>
                <a:latin typeface="Times  New Roman"/>
              </a:rPr>
              <a:t> O. </a:t>
            </a:r>
            <a:endParaRPr lang="vi-VN" sz="2800" dirty="0">
              <a:solidFill>
                <a:prstClr val="black"/>
              </a:solidFill>
              <a:latin typeface="Times  New Roman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110219" y="4145790"/>
            <a:ext cx="10343844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C. </a:t>
            </a:r>
            <a:r>
              <a:rPr lang="en-US" sz="2800" dirty="0">
                <a:solidFill>
                  <a:prstClr val="black"/>
                </a:solidFill>
                <a:latin typeface="Times  New Roman"/>
              </a:rPr>
              <a:t>1 </a:t>
            </a:r>
            <a:r>
              <a:rPr lang="en-US" sz="2800" dirty="0" err="1">
                <a:solidFill>
                  <a:prstClr val="black"/>
                </a:solidFill>
                <a:latin typeface="Times  New Roman"/>
              </a:rPr>
              <a:t>nguyên</a:t>
            </a:r>
            <a:r>
              <a:rPr lang="en-US" sz="2800" dirty="0">
                <a:solidFill>
                  <a:prstClr val="black"/>
                </a:solidFill>
                <a:latin typeface="Times  New Roman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 New Roman"/>
              </a:rPr>
              <a:t>tử</a:t>
            </a:r>
            <a:r>
              <a:rPr lang="en-US" sz="2800" dirty="0">
                <a:solidFill>
                  <a:prstClr val="black"/>
                </a:solidFill>
                <a:latin typeface="Times  New Roman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Times  New Roman"/>
              </a:rPr>
              <a:t>Cu </a:t>
            </a:r>
            <a:r>
              <a:rPr lang="en-US" sz="2800" dirty="0" err="1" smtClean="0">
                <a:solidFill>
                  <a:prstClr val="black"/>
                </a:solidFill>
                <a:latin typeface="Times  New Roman"/>
              </a:rPr>
              <a:t>liên</a:t>
            </a:r>
            <a:r>
              <a:rPr lang="en-US" sz="2800" dirty="0" smtClean="0">
                <a:solidFill>
                  <a:prstClr val="black"/>
                </a:solidFill>
                <a:latin typeface="Times  New Roman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Times  New Roman"/>
              </a:rPr>
              <a:t>kết</a:t>
            </a:r>
            <a:r>
              <a:rPr lang="en-US" sz="2800" dirty="0" smtClean="0">
                <a:solidFill>
                  <a:prstClr val="black"/>
                </a:solidFill>
                <a:latin typeface="Times  New Roman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Times  New Roman"/>
              </a:rPr>
              <a:t>với</a:t>
            </a:r>
            <a:r>
              <a:rPr lang="en-US" sz="2800" dirty="0" smtClean="0">
                <a:solidFill>
                  <a:prstClr val="black"/>
                </a:solidFill>
                <a:latin typeface="Times  New Roman"/>
              </a:rPr>
              <a:t> 4 </a:t>
            </a:r>
            <a:r>
              <a:rPr lang="en-US" sz="2800" dirty="0" err="1">
                <a:solidFill>
                  <a:prstClr val="black"/>
                </a:solidFill>
                <a:latin typeface="Times  New Roman"/>
              </a:rPr>
              <a:t>nguyên</a:t>
            </a:r>
            <a:r>
              <a:rPr lang="en-US" sz="2800" dirty="0">
                <a:solidFill>
                  <a:prstClr val="black"/>
                </a:solidFill>
                <a:latin typeface="Times  New Roman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 New Roman"/>
              </a:rPr>
              <a:t>tử</a:t>
            </a:r>
            <a:r>
              <a:rPr lang="en-US" sz="2800" dirty="0">
                <a:solidFill>
                  <a:prstClr val="black"/>
                </a:solidFill>
                <a:latin typeface="Times  New Roman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Times  New Roman"/>
              </a:rPr>
              <a:t>S </a:t>
            </a:r>
            <a:r>
              <a:rPr lang="en-US" sz="2800" dirty="0" err="1">
                <a:solidFill>
                  <a:prstClr val="black"/>
                </a:solidFill>
                <a:latin typeface="Times  New Roman"/>
              </a:rPr>
              <a:t>và</a:t>
            </a:r>
            <a:r>
              <a:rPr lang="en-US" sz="2800" dirty="0">
                <a:solidFill>
                  <a:prstClr val="black"/>
                </a:solidFill>
                <a:latin typeface="Times  New Roman"/>
              </a:rPr>
              <a:t> 1</a:t>
            </a:r>
            <a:r>
              <a:rPr lang="en-US" sz="2800" dirty="0" smtClean="0">
                <a:solidFill>
                  <a:prstClr val="black"/>
                </a:solidFill>
                <a:latin typeface="Times  New Roman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 New Roman"/>
              </a:rPr>
              <a:t>nguyên</a:t>
            </a:r>
            <a:r>
              <a:rPr lang="en-US" sz="2800" dirty="0">
                <a:solidFill>
                  <a:prstClr val="black"/>
                </a:solidFill>
                <a:latin typeface="Times  New Roman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 New Roman"/>
              </a:rPr>
              <a:t>tử</a:t>
            </a:r>
            <a:r>
              <a:rPr lang="en-US" sz="2800" dirty="0">
                <a:solidFill>
                  <a:prstClr val="black"/>
                </a:solidFill>
                <a:latin typeface="Times  New Roman"/>
              </a:rPr>
              <a:t> O. </a:t>
            </a:r>
            <a:endParaRPr lang="vi-VN" sz="2800" dirty="0">
              <a:solidFill>
                <a:prstClr val="black"/>
              </a:solidFill>
              <a:latin typeface="Times  New Roman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1110219" y="5028268"/>
            <a:ext cx="10299476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>
              <a:defRPr/>
            </a:pPr>
            <a:r>
              <a:rPr kumimoji="0" lang="vi-VN" sz="28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D</a:t>
            </a:r>
            <a:r>
              <a:rPr kumimoji="0" lang="vi-VN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. </a:t>
            </a:r>
            <a:r>
              <a:rPr lang="en-US" sz="2800" dirty="0">
                <a:solidFill>
                  <a:prstClr val="black"/>
                </a:solidFill>
                <a:latin typeface="Times  New Roman"/>
              </a:rPr>
              <a:t>1</a:t>
            </a:r>
            <a:r>
              <a:rPr lang="en-US" sz="2800" dirty="0" smtClean="0">
                <a:solidFill>
                  <a:prstClr val="black"/>
                </a:solidFill>
                <a:latin typeface="Times  New Roman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 New Roman"/>
              </a:rPr>
              <a:t>nguyên</a:t>
            </a:r>
            <a:r>
              <a:rPr lang="en-US" sz="2800" dirty="0">
                <a:solidFill>
                  <a:prstClr val="black"/>
                </a:solidFill>
                <a:latin typeface="Times  New Roman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 New Roman"/>
              </a:rPr>
              <a:t>tử</a:t>
            </a:r>
            <a:r>
              <a:rPr lang="en-US" sz="2800" dirty="0">
                <a:solidFill>
                  <a:prstClr val="black"/>
                </a:solidFill>
                <a:latin typeface="Times  New Roman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Times  New Roman"/>
              </a:rPr>
              <a:t>Cu </a:t>
            </a:r>
            <a:r>
              <a:rPr lang="en-US" sz="2800" dirty="0" err="1" smtClean="0">
                <a:solidFill>
                  <a:prstClr val="black"/>
                </a:solidFill>
                <a:latin typeface="Times  New Roman"/>
              </a:rPr>
              <a:t>liên</a:t>
            </a:r>
            <a:r>
              <a:rPr lang="en-US" sz="2800" dirty="0" smtClean="0">
                <a:solidFill>
                  <a:prstClr val="black"/>
                </a:solidFill>
                <a:latin typeface="Times  New Roman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Times  New Roman"/>
              </a:rPr>
              <a:t>kết</a:t>
            </a:r>
            <a:r>
              <a:rPr lang="en-US" sz="2800" dirty="0" smtClean="0">
                <a:solidFill>
                  <a:prstClr val="black"/>
                </a:solidFill>
                <a:latin typeface="Times  New Roman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Times  New Roman"/>
              </a:rPr>
              <a:t>với</a:t>
            </a:r>
            <a:r>
              <a:rPr lang="en-US" sz="2800" dirty="0" smtClean="0">
                <a:solidFill>
                  <a:prstClr val="black"/>
                </a:solidFill>
                <a:latin typeface="Times  New Roman"/>
              </a:rPr>
              <a:t> 1 </a:t>
            </a:r>
            <a:r>
              <a:rPr lang="en-US" sz="2800" dirty="0" err="1">
                <a:solidFill>
                  <a:prstClr val="black"/>
                </a:solidFill>
                <a:latin typeface="Times  New Roman"/>
              </a:rPr>
              <a:t>nguyên</a:t>
            </a:r>
            <a:r>
              <a:rPr lang="en-US" sz="2800" dirty="0">
                <a:solidFill>
                  <a:prstClr val="black"/>
                </a:solidFill>
                <a:latin typeface="Times  New Roman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 New Roman"/>
              </a:rPr>
              <a:t>tử</a:t>
            </a:r>
            <a:r>
              <a:rPr lang="en-US" sz="2800" dirty="0">
                <a:solidFill>
                  <a:prstClr val="black"/>
                </a:solidFill>
                <a:latin typeface="Times  New Roman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Times  New Roman"/>
              </a:rPr>
              <a:t>S </a:t>
            </a:r>
            <a:r>
              <a:rPr lang="en-US" sz="2800" dirty="0" err="1">
                <a:solidFill>
                  <a:prstClr val="black"/>
                </a:solidFill>
                <a:latin typeface="Times  New Roman"/>
              </a:rPr>
              <a:t>và</a:t>
            </a:r>
            <a:r>
              <a:rPr lang="en-US" sz="2800" dirty="0">
                <a:solidFill>
                  <a:prstClr val="black"/>
                </a:solidFill>
                <a:latin typeface="Times  New Roman"/>
              </a:rPr>
              <a:t> 4</a:t>
            </a:r>
            <a:r>
              <a:rPr lang="en-US" sz="2800" dirty="0" smtClean="0">
                <a:solidFill>
                  <a:prstClr val="black"/>
                </a:solidFill>
                <a:latin typeface="Times  New Roman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 New Roman"/>
              </a:rPr>
              <a:t>nguyên</a:t>
            </a:r>
            <a:r>
              <a:rPr lang="en-US" sz="2800" dirty="0">
                <a:solidFill>
                  <a:prstClr val="black"/>
                </a:solidFill>
                <a:latin typeface="Times  New Roman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 New Roman"/>
              </a:rPr>
              <a:t>tử</a:t>
            </a:r>
            <a:r>
              <a:rPr lang="en-US" sz="2800" dirty="0">
                <a:solidFill>
                  <a:prstClr val="black"/>
                </a:solidFill>
                <a:latin typeface="Times  New Roman"/>
              </a:rPr>
              <a:t> O. </a:t>
            </a:r>
            <a:endParaRPr lang="vi-VN" sz="2800" dirty="0">
              <a:solidFill>
                <a:prstClr val="black"/>
              </a:solidFill>
              <a:latin typeface="Times 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390115" y="6507756"/>
            <a:ext cx="1726928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247" y="3296419"/>
            <a:ext cx="804743" cy="70719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09" y="4177603"/>
            <a:ext cx="804743" cy="70719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0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177050" y="5028272"/>
            <a:ext cx="885137" cy="70805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83" y="2310500"/>
            <a:ext cx="804743" cy="707197"/>
          </a:xfrm>
          <a:prstGeom prst="rect">
            <a:avLst/>
          </a:prstGeom>
        </p:spPr>
      </p:pic>
      <p:sp>
        <p:nvSpPr>
          <p:cNvPr id="2" name="Action Button: Home 1">
            <a:hlinkClick r:id="rId11" action="ppaction://hlinksldjump" highlightClick="1"/>
          </p:cNvPr>
          <p:cNvSpPr/>
          <p:nvPr/>
        </p:nvSpPr>
        <p:spPr>
          <a:xfrm>
            <a:off x="11580663" y="199872"/>
            <a:ext cx="393164" cy="695277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781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163" y="3769131"/>
            <a:ext cx="1086500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940" y="4515854"/>
            <a:ext cx="812889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981" y="5130393"/>
            <a:ext cx="520391" cy="56657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832636" y="213940"/>
            <a:ext cx="10526728" cy="1604597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 4: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Khối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lượng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phân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tử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của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 </a:t>
            </a:r>
            <a:r>
              <a:rPr lang="en-US" sz="3200" dirty="0" smtClean="0">
                <a:solidFill>
                  <a:prstClr val="black"/>
                </a:solidFill>
                <a:latin typeface="Times  New Roman"/>
              </a:rPr>
              <a:t>Cu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SO</a:t>
            </a:r>
            <a:r>
              <a:rPr kumimoji="0" lang="en-US" sz="3200" b="0" i="0" u="none" strike="noStrike" kern="1200" cap="none" spc="0" normalizeH="0" baseline="-2500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4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 (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cho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khối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lượng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nguyên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tử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 Cu = 64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amu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, S = 32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amu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, O = 16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amu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)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</a:rPr>
              <a:t>là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 New Roman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109035" y="2021600"/>
            <a:ext cx="4604220" cy="118292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A.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72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amu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.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683346" y="4902196"/>
            <a:ext cx="567115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3632603" y="4702503"/>
            <a:ext cx="891420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278151" y="2010436"/>
            <a:ext cx="4604220" cy="118292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B. </a:t>
            </a:r>
            <a:r>
              <a:rPr lang="en-US" sz="3200" dirty="0" smtClean="0">
                <a:solidFill>
                  <a:prstClr val="black"/>
                </a:solidFill>
                <a:latin typeface="+mj-lt"/>
              </a:rPr>
              <a:t>160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amu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109035" y="3385133"/>
            <a:ext cx="4604220" cy="118292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C.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120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amu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.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278151" y="3391979"/>
            <a:ext cx="4604220" cy="118292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D.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104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amu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8436" y="2325877"/>
            <a:ext cx="805723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5717" y="2190708"/>
            <a:ext cx="804536" cy="64362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5719" y="3645036"/>
            <a:ext cx="804743" cy="7071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000" y="3732055"/>
            <a:ext cx="732592" cy="64379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0376047" y="6508377"/>
            <a:ext cx="1726928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Action Button: Home 1">
            <a:hlinkClick r:id="rId11" action="ppaction://hlinksldjump" highlightClick="1"/>
          </p:cNvPr>
          <p:cNvSpPr/>
          <p:nvPr/>
        </p:nvSpPr>
        <p:spPr>
          <a:xfrm>
            <a:off x="11704320" y="529389"/>
            <a:ext cx="279133" cy="55826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590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C32D5B0-B072-4348-AD54-2ABF82B88C0D}"/>
              </a:ext>
            </a:extLst>
          </p:cNvPr>
          <p:cNvGrpSpPr/>
          <p:nvPr/>
        </p:nvGrpSpPr>
        <p:grpSpPr>
          <a:xfrm>
            <a:off x="2004806" y="186086"/>
            <a:ext cx="4130058" cy="1458298"/>
            <a:chOff x="1060702" y="848514"/>
            <a:chExt cx="6729361" cy="1761869"/>
          </a:xfrm>
        </p:grpSpPr>
        <p:pic>
          <p:nvPicPr>
            <p:cNvPr id="3" name="Picture 5">
              <a:extLst>
                <a:ext uri="{FF2B5EF4-FFF2-40B4-BE49-F238E27FC236}">
                  <a16:creationId xmlns:a16="http://schemas.microsoft.com/office/drawing/2014/main" xmlns="" id="{EC47DBAD-E383-4B32-99FC-4FAE1943ACD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60702" y="848514"/>
              <a:ext cx="6729361" cy="1761869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27FE589C-FC13-4A86-9C97-55C3FAB7F13C}"/>
                </a:ext>
              </a:extLst>
            </p:cNvPr>
            <p:cNvSpPr txBox="1"/>
            <p:nvPr/>
          </p:nvSpPr>
          <p:spPr>
            <a:xfrm rot="20864470">
              <a:off x="1201122" y="1437548"/>
              <a:ext cx="6203853" cy="7065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200" b="1" dirty="0" err="1" smtClean="0">
                  <a:solidFill>
                    <a:srgbClr val="FF0000"/>
                  </a:solidFill>
                  <a:latin typeface="Times  New Roman"/>
                  <a:cs typeface="Arial" panose="020B0604020202020204" pitchFamily="34" charset="0"/>
                </a:rPr>
                <a:t>Vận</a:t>
              </a:r>
              <a:r>
                <a:rPr lang="en-US" sz="3200" b="1" dirty="0" smtClean="0">
                  <a:solidFill>
                    <a:srgbClr val="FF0000"/>
                  </a:solidFill>
                  <a:latin typeface="Times  New Roman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FF0000"/>
                  </a:solidFill>
                  <a:latin typeface="Times  New Roman"/>
                  <a:cs typeface="Arial" panose="020B0604020202020204" pitchFamily="34" charset="0"/>
                </a:rPr>
                <a:t>dụng</a:t>
              </a:r>
              <a:endParaRPr lang="vi-VN" sz="3200" b="1" dirty="0">
                <a:solidFill>
                  <a:srgbClr val="FF0000"/>
                </a:solidFill>
                <a:latin typeface="Times  New Roman"/>
                <a:cs typeface="Arial" panose="020B0604020202020204" pitchFamily="34" charset="0"/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258" y="2868329"/>
            <a:ext cx="3616053" cy="35727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835" y="2868329"/>
            <a:ext cx="3638350" cy="3607511"/>
          </a:xfrm>
          <a:prstGeom prst="rect">
            <a:avLst/>
          </a:prstGeom>
        </p:spPr>
      </p:pic>
      <p:sp>
        <p:nvSpPr>
          <p:cNvPr id="11" name="Oval Callout 10"/>
          <p:cNvSpPr/>
          <p:nvPr/>
        </p:nvSpPr>
        <p:spPr>
          <a:xfrm>
            <a:off x="6602931" y="186085"/>
            <a:ext cx="4494997" cy="2510461"/>
          </a:xfrm>
          <a:prstGeom prst="wedgeEllipseCallout">
            <a:avLst>
              <a:gd name="adj1" fmla="val -54098"/>
              <a:gd name="adj2" fmla="val 57335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 err="1">
                <a:solidFill>
                  <a:schemeClr val="tx1"/>
                </a:solidFill>
                <a:latin typeface="Times  New Roman"/>
                <a:cs typeface="Arial" panose="020B0604020202020204" pitchFamily="34" charset="0"/>
              </a:rPr>
              <a:t>Em</a:t>
            </a:r>
            <a:r>
              <a:rPr lang="en-US" sz="2200" dirty="0">
                <a:solidFill>
                  <a:schemeClr val="tx1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 New Roman"/>
                <a:cs typeface="Arial" panose="020B0604020202020204" pitchFamily="34" charset="0"/>
              </a:rPr>
              <a:t>hãy</a:t>
            </a:r>
            <a:r>
              <a:rPr lang="en-US" sz="2200" dirty="0">
                <a:solidFill>
                  <a:schemeClr val="tx1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 New Roman"/>
                <a:cs typeface="Arial" panose="020B0604020202020204" pitchFamily="34" charset="0"/>
              </a:rPr>
              <a:t>quan</a:t>
            </a:r>
            <a:r>
              <a:rPr lang="en-US" sz="2200" dirty="0">
                <a:solidFill>
                  <a:schemeClr val="tx1"/>
                </a:solidFill>
                <a:latin typeface="Times  New Roman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 New Roman"/>
              </a:rPr>
              <a:t>sát</a:t>
            </a:r>
            <a:r>
              <a:rPr lang="en-US" sz="2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 New Roman"/>
              </a:rPr>
              <a:t>hình</a:t>
            </a:r>
            <a:r>
              <a:rPr lang="en-US" sz="2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 New Roman"/>
              </a:rPr>
              <a:t>ảnh</a:t>
            </a:r>
            <a:r>
              <a:rPr lang="en-US" sz="2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 New Roman"/>
              </a:rPr>
              <a:t>bên</a:t>
            </a:r>
            <a:r>
              <a:rPr lang="en-US" sz="22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 New Roman"/>
              </a:rPr>
              <a:t>dưới</a:t>
            </a:r>
            <a:r>
              <a:rPr lang="en-US" sz="2200" dirty="0" smtClean="0">
                <a:solidFill>
                  <a:schemeClr val="tx1"/>
                </a:solidFill>
                <a:latin typeface="Times  New Roman"/>
              </a:rPr>
              <a:t>. </a:t>
            </a:r>
            <a:r>
              <a:rPr lang="en-US" sz="2200" dirty="0" err="1" smtClean="0">
                <a:solidFill>
                  <a:schemeClr val="tx1"/>
                </a:solidFill>
                <a:latin typeface="Times  New Roman"/>
              </a:rPr>
              <a:t>Hãy</a:t>
            </a:r>
            <a:r>
              <a:rPr lang="en-US" sz="22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 New Roman"/>
              </a:rPr>
              <a:t>dự</a:t>
            </a:r>
            <a:r>
              <a:rPr lang="en-US" sz="22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 New Roman"/>
              </a:rPr>
              <a:t>đoán</a:t>
            </a:r>
            <a:r>
              <a:rPr lang="en-US" sz="22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 New Roman"/>
              </a:rPr>
              <a:t>công</a:t>
            </a:r>
            <a:r>
              <a:rPr lang="en-US" sz="22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 New Roman"/>
              </a:rPr>
              <a:t>thức</a:t>
            </a:r>
            <a:r>
              <a:rPr lang="en-US" sz="2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 New Roman"/>
              </a:rPr>
              <a:t>hoá</a:t>
            </a:r>
            <a:r>
              <a:rPr lang="en-US" sz="2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 New Roman"/>
              </a:rPr>
              <a:t>học</a:t>
            </a:r>
            <a:r>
              <a:rPr lang="en-US" sz="2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 New Roman"/>
              </a:rPr>
              <a:t>của</a:t>
            </a:r>
            <a:r>
              <a:rPr lang="en-US" sz="22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 New Roman"/>
              </a:rPr>
              <a:t>chất</a:t>
            </a:r>
            <a:r>
              <a:rPr lang="en-US" sz="22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 New Roman"/>
              </a:rPr>
              <a:t>và</a:t>
            </a:r>
            <a:r>
              <a:rPr lang="en-US" sz="22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 New Roman"/>
              </a:rPr>
              <a:t>tính</a:t>
            </a:r>
            <a:r>
              <a:rPr lang="en-US" sz="22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 New Roman"/>
              </a:rPr>
              <a:t>khối</a:t>
            </a:r>
            <a:r>
              <a:rPr lang="en-US" sz="2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 New Roman"/>
              </a:rPr>
              <a:t>lượng</a:t>
            </a:r>
            <a:r>
              <a:rPr lang="en-US" sz="2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 New Roman"/>
              </a:rPr>
              <a:t>phân</a:t>
            </a:r>
            <a:r>
              <a:rPr lang="en-US" sz="2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 New Roman"/>
              </a:rPr>
              <a:t>tử</a:t>
            </a:r>
            <a:r>
              <a:rPr lang="en-US" sz="2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 New Roman"/>
              </a:rPr>
              <a:t>của</a:t>
            </a:r>
            <a:r>
              <a:rPr lang="en-US" sz="2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 New Roman"/>
              </a:rPr>
              <a:t>các</a:t>
            </a:r>
            <a:r>
              <a:rPr lang="en-US" sz="22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 New Roman"/>
              </a:rPr>
              <a:t>chất</a:t>
            </a:r>
            <a:r>
              <a:rPr lang="en-US" sz="22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 New Roman"/>
              </a:rPr>
              <a:t>đó</a:t>
            </a:r>
            <a:r>
              <a:rPr lang="en-US" sz="2200" dirty="0" smtClean="0">
                <a:solidFill>
                  <a:schemeClr val="tx1"/>
                </a:solidFill>
                <a:latin typeface="Times  New Roman"/>
              </a:rPr>
              <a:t>?</a:t>
            </a:r>
            <a:endParaRPr lang="en-US" sz="2200" dirty="0">
              <a:solidFill>
                <a:schemeClr val="tx1"/>
              </a:solidFill>
              <a:latin typeface="Times  New Roman"/>
            </a:endParaRPr>
          </a:p>
        </p:txBody>
      </p:sp>
      <p:pic>
        <p:nvPicPr>
          <p:cNvPr id="1026" name="Picture 2" descr="C:\Users\Admin\Desktop\oxygen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524" y="2868329"/>
            <a:ext cx="3003082" cy="3607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058778" y="1896176"/>
            <a:ext cx="3493969" cy="37538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Nhóm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:………………  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Lớp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:…………..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778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6B182A2A-0622-4180-AE53-11AD3D4F50F6}"/>
              </a:ext>
            </a:extLst>
          </p:cNvPr>
          <p:cNvSpPr/>
          <p:nvPr/>
        </p:nvSpPr>
        <p:spPr>
          <a:xfrm>
            <a:off x="127689" y="105036"/>
            <a:ext cx="11936627" cy="664793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125" name="Graphic 124">
            <a:extLst>
              <a:ext uri="{FF2B5EF4-FFF2-40B4-BE49-F238E27FC236}">
                <a16:creationId xmlns:a16="http://schemas.microsoft.com/office/drawing/2014/main" xmlns="" id="{6CA677B2-CF17-4350-B4E5-46FE2731B69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5182" t="41442" r="50000" b="42702"/>
          <a:stretch/>
        </p:blipFill>
        <p:spPr>
          <a:xfrm>
            <a:off x="11272345" y="6287302"/>
            <a:ext cx="339463" cy="297733"/>
          </a:xfrm>
          <a:prstGeom prst="rect">
            <a:avLst/>
          </a:prstGeom>
        </p:spPr>
      </p:pic>
      <p:pic>
        <p:nvPicPr>
          <p:cNvPr id="127" name="Graphic 126">
            <a:extLst>
              <a:ext uri="{FF2B5EF4-FFF2-40B4-BE49-F238E27FC236}">
                <a16:creationId xmlns:a16="http://schemas.microsoft.com/office/drawing/2014/main" xmlns="" id="{D5D42279-B787-441B-BE95-972F9A0474A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25675" t="62342" r="63932" b="20276"/>
          <a:stretch/>
        </p:blipFill>
        <p:spPr>
          <a:xfrm>
            <a:off x="11004595" y="6317483"/>
            <a:ext cx="217172" cy="297734"/>
          </a:xfrm>
          <a:prstGeom prst="rect">
            <a:avLst/>
          </a:prstGeom>
        </p:spPr>
      </p:pic>
      <p:pic>
        <p:nvPicPr>
          <p:cNvPr id="157" name="Picture 156">
            <a:extLst>
              <a:ext uri="{FF2B5EF4-FFF2-40B4-BE49-F238E27FC236}">
                <a16:creationId xmlns:a16="http://schemas.microsoft.com/office/drawing/2014/main" xmlns="" id="{005C1CFE-8FC3-46FA-9726-547DB020D2F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5603" y="8791571"/>
            <a:ext cx="465807" cy="465806"/>
          </a:xfrm>
          <a:prstGeom prst="rect">
            <a:avLst/>
          </a:prstGeom>
        </p:spPr>
      </p:pic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xmlns="" id="{732EDFC6-766E-480C-A5CE-B769910CF2DE}"/>
              </a:ext>
            </a:extLst>
          </p:cNvPr>
          <p:cNvSpPr/>
          <p:nvPr/>
        </p:nvSpPr>
        <p:spPr>
          <a:xfrm>
            <a:off x="3528757" y="7528418"/>
            <a:ext cx="7560000" cy="101750"/>
          </a:xfrm>
          <a:prstGeom prst="roundRect">
            <a:avLst>
              <a:gd name="adj" fmla="val 50000"/>
            </a:avLst>
          </a:prstGeom>
          <a:solidFill>
            <a:srgbClr val="502D16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xmlns="" id="{1D07E431-7186-42F8-8CF2-D0419DE68C41}"/>
              </a:ext>
            </a:extLst>
          </p:cNvPr>
          <p:cNvSpPr/>
          <p:nvPr/>
        </p:nvSpPr>
        <p:spPr>
          <a:xfrm rot="10800000">
            <a:off x="9502976" y="7937795"/>
            <a:ext cx="1269760" cy="1250569"/>
          </a:xfrm>
          <a:prstGeom prst="wedgeRoundRectCallout">
            <a:avLst>
              <a:gd name="adj1" fmla="val -9155"/>
              <a:gd name="adj2" fmla="val 69417"/>
              <a:gd name="adj3" fmla="val 16667"/>
            </a:avLst>
          </a:prstGeom>
          <a:solidFill>
            <a:srgbClr val="CCB27E"/>
          </a:solidFill>
          <a:ln w="38100">
            <a:solidFill>
              <a:srgbClr val="502D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1992D72-C0E0-4CF0-81EC-75FF2AEA35C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90652">
            <a:off x="10059062" y="7323413"/>
            <a:ext cx="504908" cy="405504"/>
          </a:xfrm>
          <a:prstGeom prst="rect">
            <a:avLst/>
          </a:prstGeom>
        </p:spPr>
      </p:pic>
      <p:sp>
        <p:nvSpPr>
          <p:cNvPr id="72" name="Speech Bubble: Rectangle with Corners Rounded 71">
            <a:extLst>
              <a:ext uri="{FF2B5EF4-FFF2-40B4-BE49-F238E27FC236}">
                <a16:creationId xmlns:a16="http://schemas.microsoft.com/office/drawing/2014/main" xmlns="" id="{0F953AE2-85C2-405E-B0C4-CCC7377023B8}"/>
              </a:ext>
            </a:extLst>
          </p:cNvPr>
          <p:cNvSpPr/>
          <p:nvPr/>
        </p:nvSpPr>
        <p:spPr>
          <a:xfrm rot="10800000">
            <a:off x="6534544" y="7937795"/>
            <a:ext cx="1269760" cy="1250569"/>
          </a:xfrm>
          <a:prstGeom prst="wedgeRoundRectCallout">
            <a:avLst>
              <a:gd name="adj1" fmla="val -9155"/>
              <a:gd name="adj2" fmla="val 69417"/>
              <a:gd name="adj3" fmla="val 16667"/>
            </a:avLst>
          </a:prstGeom>
          <a:solidFill>
            <a:srgbClr val="CCB27E"/>
          </a:solidFill>
          <a:ln w="38100">
            <a:solidFill>
              <a:srgbClr val="502D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xmlns="" id="{AA38DD46-E370-4AE1-9C8E-D0387BE2896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90652">
            <a:off x="7090630" y="7323413"/>
            <a:ext cx="504908" cy="405504"/>
          </a:xfrm>
          <a:prstGeom prst="rect">
            <a:avLst/>
          </a:prstGeom>
        </p:spPr>
      </p:pic>
      <p:sp>
        <p:nvSpPr>
          <p:cNvPr id="74" name="Speech Bubble: Rectangle with Corners Rounded 73">
            <a:extLst>
              <a:ext uri="{FF2B5EF4-FFF2-40B4-BE49-F238E27FC236}">
                <a16:creationId xmlns:a16="http://schemas.microsoft.com/office/drawing/2014/main" xmlns="" id="{6753E648-B989-417E-9CC6-108266CBD292}"/>
              </a:ext>
            </a:extLst>
          </p:cNvPr>
          <p:cNvSpPr/>
          <p:nvPr/>
        </p:nvSpPr>
        <p:spPr>
          <a:xfrm rot="10800000">
            <a:off x="3566112" y="7937795"/>
            <a:ext cx="1269760" cy="1250569"/>
          </a:xfrm>
          <a:prstGeom prst="wedgeRoundRectCallout">
            <a:avLst>
              <a:gd name="adj1" fmla="val -9155"/>
              <a:gd name="adj2" fmla="val 69417"/>
              <a:gd name="adj3" fmla="val 16667"/>
            </a:avLst>
          </a:prstGeom>
          <a:solidFill>
            <a:srgbClr val="CCB27E"/>
          </a:solidFill>
          <a:ln w="38100">
            <a:solidFill>
              <a:srgbClr val="502D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79" name="Picture 78">
            <a:extLst>
              <a:ext uri="{FF2B5EF4-FFF2-40B4-BE49-F238E27FC236}">
                <a16:creationId xmlns:a16="http://schemas.microsoft.com/office/drawing/2014/main" xmlns="" id="{51E9CD95-AF8F-46F9-934F-23940732E5C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90652">
            <a:off x="4122198" y="7323413"/>
            <a:ext cx="504908" cy="405504"/>
          </a:xfrm>
          <a:prstGeom prst="rect">
            <a:avLst/>
          </a:prstGeom>
        </p:spPr>
      </p:pic>
      <p:sp>
        <p:nvSpPr>
          <p:cNvPr id="110" name="TextBox 109">
            <a:extLst>
              <a:ext uri="{FF2B5EF4-FFF2-40B4-BE49-F238E27FC236}">
                <a16:creationId xmlns:a16="http://schemas.microsoft.com/office/drawing/2014/main" xmlns="" id="{5EBE252B-2AAA-4FE4-9122-19BD0928FC94}"/>
              </a:ext>
            </a:extLst>
          </p:cNvPr>
          <p:cNvSpPr txBox="1"/>
          <p:nvPr/>
        </p:nvSpPr>
        <p:spPr>
          <a:xfrm>
            <a:off x="3731491" y="8266680"/>
            <a:ext cx="9617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bg2"/>
                </a:solidFill>
                <a:latin typeface="Aharoni" panose="02010803020104030203" pitchFamily="2" charset="-79"/>
                <a:ea typeface="Gamja Flower" pitchFamily="2" charset="-127"/>
                <a:cs typeface="Aharoni" panose="02010803020104030203" pitchFamily="2" charset="-79"/>
              </a:rPr>
              <a:t>Your Text</a:t>
            </a:r>
            <a:endParaRPr lang="en-ID" sz="1600" dirty="0">
              <a:solidFill>
                <a:schemeClr val="bg2"/>
              </a:solidFill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xmlns="" id="{90393D42-BAF3-4C9C-A44C-AE6CC3E81BFB}"/>
              </a:ext>
            </a:extLst>
          </p:cNvPr>
          <p:cNvSpPr txBox="1"/>
          <p:nvPr/>
        </p:nvSpPr>
        <p:spPr>
          <a:xfrm>
            <a:off x="6667087" y="8266680"/>
            <a:ext cx="9617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bg2"/>
                </a:solidFill>
                <a:latin typeface="Aharoni" panose="02010803020104030203" pitchFamily="2" charset="-79"/>
                <a:ea typeface="Gamja Flower" pitchFamily="2" charset="-127"/>
                <a:cs typeface="Aharoni" panose="02010803020104030203" pitchFamily="2" charset="-79"/>
              </a:rPr>
              <a:t>Your Text</a:t>
            </a:r>
            <a:endParaRPr lang="en-ID" sz="1600" dirty="0">
              <a:solidFill>
                <a:schemeClr val="bg2"/>
              </a:solidFill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xmlns="" id="{874BBD48-4000-401C-8A69-B59C0273A7A9}"/>
              </a:ext>
            </a:extLst>
          </p:cNvPr>
          <p:cNvSpPr txBox="1"/>
          <p:nvPr/>
        </p:nvSpPr>
        <p:spPr>
          <a:xfrm>
            <a:off x="9652114" y="8266680"/>
            <a:ext cx="9617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bg2"/>
                </a:solidFill>
                <a:latin typeface="Aharoni" panose="02010803020104030203" pitchFamily="2" charset="-79"/>
                <a:ea typeface="Gamja Flower" pitchFamily="2" charset="-127"/>
                <a:cs typeface="Aharoni" panose="02010803020104030203" pitchFamily="2" charset="-79"/>
              </a:rPr>
              <a:t>Your Text</a:t>
            </a:r>
            <a:endParaRPr lang="en-ID" sz="1600" dirty="0">
              <a:solidFill>
                <a:schemeClr val="bg2"/>
              </a:solidFill>
            </a:endParaRPr>
          </a:p>
        </p:txBody>
      </p:sp>
      <p:pic>
        <p:nvPicPr>
          <p:cNvPr id="113" name="Picture 112">
            <a:extLst>
              <a:ext uri="{FF2B5EF4-FFF2-40B4-BE49-F238E27FC236}">
                <a16:creationId xmlns:a16="http://schemas.microsoft.com/office/drawing/2014/main" xmlns="" id="{82E21F0F-2612-457C-8FDB-4A4F9B883DB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51" r="73344" b="34167"/>
          <a:stretch/>
        </p:blipFill>
        <p:spPr>
          <a:xfrm>
            <a:off x="233747" y="248323"/>
            <a:ext cx="485388" cy="490928"/>
          </a:xfrm>
          <a:prstGeom prst="rect">
            <a:avLst/>
          </a:prstGeom>
        </p:spPr>
      </p:pic>
      <p:grpSp>
        <p:nvGrpSpPr>
          <p:cNvPr id="39" name="Graphic 1">
            <a:extLst>
              <a:ext uri="{FF2B5EF4-FFF2-40B4-BE49-F238E27FC236}">
                <a16:creationId xmlns:a16="http://schemas.microsoft.com/office/drawing/2014/main" xmlns="" id="{1C591865-776D-4BF8-B67A-74B188F212E9}"/>
              </a:ext>
            </a:extLst>
          </p:cNvPr>
          <p:cNvGrpSpPr/>
          <p:nvPr/>
        </p:nvGrpSpPr>
        <p:grpSpPr>
          <a:xfrm>
            <a:off x="2910176" y="493791"/>
            <a:ext cx="6900577" cy="5487135"/>
            <a:chOff x="5432860" y="3513218"/>
            <a:chExt cx="1353111" cy="917702"/>
          </a:xfrm>
          <a:solidFill>
            <a:srgbClr val="FFC000"/>
          </a:solidFill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29FB0CC7-2F71-4062-B366-D203BEC56067}"/>
                </a:ext>
              </a:extLst>
            </p:cNvPr>
            <p:cNvSpPr/>
            <p:nvPr/>
          </p:nvSpPr>
          <p:spPr>
            <a:xfrm>
              <a:off x="5432860" y="3513218"/>
              <a:ext cx="1353111" cy="917702"/>
            </a:xfrm>
            <a:custGeom>
              <a:avLst/>
              <a:gdLst>
                <a:gd name="connsiteX0" fmla="*/ 856497 w 1353111"/>
                <a:gd name="connsiteY0" fmla="*/ 210103 h 917702"/>
                <a:gd name="connsiteX1" fmla="*/ 869832 w 1353111"/>
                <a:gd name="connsiteY1" fmla="*/ 206293 h 917702"/>
                <a:gd name="connsiteX2" fmla="*/ 910789 w 1353111"/>
                <a:gd name="connsiteY2" fmla="*/ 182481 h 917702"/>
                <a:gd name="connsiteX3" fmla="*/ 989847 w 1353111"/>
                <a:gd name="connsiteY3" fmla="*/ 142476 h 917702"/>
                <a:gd name="connsiteX4" fmla="*/ 1048902 w 1353111"/>
                <a:gd name="connsiteY4" fmla="*/ 116759 h 917702"/>
                <a:gd name="connsiteX5" fmla="*/ 1076524 w 1353111"/>
                <a:gd name="connsiteY5" fmla="*/ 135809 h 917702"/>
                <a:gd name="connsiteX6" fmla="*/ 1067952 w 1353111"/>
                <a:gd name="connsiteY6" fmla="*/ 244393 h 917702"/>
                <a:gd name="connsiteX7" fmla="*/ 1066999 w 1353111"/>
                <a:gd name="connsiteY7" fmla="*/ 272968 h 917702"/>
                <a:gd name="connsiteX8" fmla="*/ 1085097 w 1353111"/>
                <a:gd name="connsiteY8" fmla="*/ 272968 h 917702"/>
                <a:gd name="connsiteX9" fmla="*/ 1145104 w 1353111"/>
                <a:gd name="connsiteY9" fmla="*/ 264396 h 917702"/>
                <a:gd name="connsiteX10" fmla="*/ 1245117 w 1353111"/>
                <a:gd name="connsiteY10" fmla="*/ 265349 h 917702"/>
                <a:gd name="connsiteX11" fmla="*/ 1253689 w 1353111"/>
                <a:gd name="connsiteY11" fmla="*/ 266301 h 917702"/>
                <a:gd name="connsiteX12" fmla="*/ 1266072 w 1353111"/>
                <a:gd name="connsiteY12" fmla="*/ 282493 h 917702"/>
                <a:gd name="connsiteX13" fmla="*/ 1257499 w 1353111"/>
                <a:gd name="connsiteY13" fmla="*/ 309163 h 917702"/>
                <a:gd name="connsiteX14" fmla="*/ 1227020 w 1353111"/>
                <a:gd name="connsiteY14" fmla="*/ 352026 h 917702"/>
                <a:gd name="connsiteX15" fmla="*/ 1170822 w 1353111"/>
                <a:gd name="connsiteY15" fmla="*/ 413938 h 917702"/>
                <a:gd name="connsiteX16" fmla="*/ 1168917 w 1353111"/>
                <a:gd name="connsiteY16" fmla="*/ 419653 h 917702"/>
                <a:gd name="connsiteX17" fmla="*/ 1201302 w 1353111"/>
                <a:gd name="connsiteY17" fmla="*/ 432988 h 917702"/>
                <a:gd name="connsiteX18" fmla="*/ 1241307 w 1353111"/>
                <a:gd name="connsiteY18" fmla="*/ 444418 h 917702"/>
                <a:gd name="connsiteX19" fmla="*/ 1267977 w 1353111"/>
                <a:gd name="connsiteY19" fmla="*/ 452038 h 917702"/>
                <a:gd name="connsiteX20" fmla="*/ 1330842 w 1353111"/>
                <a:gd name="connsiteY20" fmla="*/ 472993 h 917702"/>
                <a:gd name="connsiteX21" fmla="*/ 1347034 w 1353111"/>
                <a:gd name="connsiteY21" fmla="*/ 483471 h 917702"/>
                <a:gd name="connsiteX22" fmla="*/ 1347034 w 1353111"/>
                <a:gd name="connsiteY22" fmla="*/ 507284 h 917702"/>
                <a:gd name="connsiteX23" fmla="*/ 1325127 w 1353111"/>
                <a:gd name="connsiteY23" fmla="*/ 517761 h 917702"/>
                <a:gd name="connsiteX24" fmla="*/ 1224162 w 1353111"/>
                <a:gd name="connsiteY24" fmla="*/ 539669 h 917702"/>
                <a:gd name="connsiteX25" fmla="*/ 1197492 w 1353111"/>
                <a:gd name="connsiteY25" fmla="*/ 549194 h 917702"/>
                <a:gd name="connsiteX26" fmla="*/ 1200349 w 1353111"/>
                <a:gd name="connsiteY26" fmla="*/ 563481 h 917702"/>
                <a:gd name="connsiteX27" fmla="*/ 1259404 w 1353111"/>
                <a:gd name="connsiteY27" fmla="*/ 625394 h 917702"/>
                <a:gd name="connsiteX28" fmla="*/ 1269882 w 1353111"/>
                <a:gd name="connsiteY28" fmla="*/ 637776 h 917702"/>
                <a:gd name="connsiteX29" fmla="*/ 1262262 w 1353111"/>
                <a:gd name="connsiteY29" fmla="*/ 660636 h 917702"/>
                <a:gd name="connsiteX30" fmla="*/ 1227020 w 1353111"/>
                <a:gd name="connsiteY30" fmla="*/ 666351 h 917702"/>
                <a:gd name="connsiteX31" fmla="*/ 1122245 w 1353111"/>
                <a:gd name="connsiteY31" fmla="*/ 677781 h 917702"/>
                <a:gd name="connsiteX32" fmla="*/ 1116529 w 1353111"/>
                <a:gd name="connsiteY32" fmla="*/ 681591 h 917702"/>
                <a:gd name="connsiteX33" fmla="*/ 1120339 w 1353111"/>
                <a:gd name="connsiteY33" fmla="*/ 713024 h 917702"/>
                <a:gd name="connsiteX34" fmla="*/ 1131770 w 1353111"/>
                <a:gd name="connsiteY34" fmla="*/ 755886 h 917702"/>
                <a:gd name="connsiteX35" fmla="*/ 1132722 w 1353111"/>
                <a:gd name="connsiteY35" fmla="*/ 780651 h 917702"/>
                <a:gd name="connsiteX36" fmla="*/ 1108909 w 1353111"/>
                <a:gd name="connsiteY36" fmla="*/ 794938 h 917702"/>
                <a:gd name="connsiteX37" fmla="*/ 1086049 w 1353111"/>
                <a:gd name="connsiteY37" fmla="*/ 783509 h 917702"/>
                <a:gd name="connsiteX38" fmla="*/ 969844 w 1353111"/>
                <a:gd name="connsiteY38" fmla="*/ 736836 h 917702"/>
                <a:gd name="connsiteX39" fmla="*/ 954604 w 1353111"/>
                <a:gd name="connsiteY39" fmla="*/ 733026 h 917702"/>
                <a:gd name="connsiteX40" fmla="*/ 950794 w 1353111"/>
                <a:gd name="connsiteY40" fmla="*/ 757791 h 917702"/>
                <a:gd name="connsiteX41" fmla="*/ 946984 w 1353111"/>
                <a:gd name="connsiteY41" fmla="*/ 846374 h 917702"/>
                <a:gd name="connsiteX42" fmla="*/ 925077 w 1353111"/>
                <a:gd name="connsiteY42" fmla="*/ 860661 h 917702"/>
                <a:gd name="connsiteX43" fmla="*/ 881262 w 1353111"/>
                <a:gd name="connsiteY43" fmla="*/ 838753 h 917702"/>
                <a:gd name="connsiteX44" fmla="*/ 850782 w 1353111"/>
                <a:gd name="connsiteY44" fmla="*/ 813988 h 917702"/>
                <a:gd name="connsiteX45" fmla="*/ 827922 w 1353111"/>
                <a:gd name="connsiteY45" fmla="*/ 790176 h 917702"/>
                <a:gd name="connsiteX46" fmla="*/ 821254 w 1353111"/>
                <a:gd name="connsiteY46" fmla="*/ 781603 h 917702"/>
                <a:gd name="connsiteX47" fmla="*/ 785059 w 1353111"/>
                <a:gd name="connsiteY47" fmla="*/ 744456 h 917702"/>
                <a:gd name="connsiteX48" fmla="*/ 775534 w 1353111"/>
                <a:gd name="connsiteY48" fmla="*/ 753981 h 917702"/>
                <a:gd name="connsiteX49" fmla="*/ 764104 w 1353111"/>
                <a:gd name="connsiteY49" fmla="*/ 776841 h 917702"/>
                <a:gd name="connsiteX50" fmla="*/ 741244 w 1353111"/>
                <a:gd name="connsiteY50" fmla="*/ 836849 h 917702"/>
                <a:gd name="connsiteX51" fmla="*/ 696477 w 1353111"/>
                <a:gd name="connsiteY51" fmla="*/ 903524 h 917702"/>
                <a:gd name="connsiteX52" fmla="*/ 672664 w 1353111"/>
                <a:gd name="connsiteY52" fmla="*/ 916859 h 917702"/>
                <a:gd name="connsiteX53" fmla="*/ 646947 w 1353111"/>
                <a:gd name="connsiteY53" fmla="*/ 910191 h 917702"/>
                <a:gd name="connsiteX54" fmla="*/ 582177 w 1353111"/>
                <a:gd name="connsiteY54" fmla="*/ 833991 h 917702"/>
                <a:gd name="connsiteX55" fmla="*/ 551697 w 1353111"/>
                <a:gd name="connsiteY55" fmla="*/ 784461 h 917702"/>
                <a:gd name="connsiteX56" fmla="*/ 526932 w 1353111"/>
                <a:gd name="connsiteY56" fmla="*/ 749219 h 917702"/>
                <a:gd name="connsiteX57" fmla="*/ 511692 w 1353111"/>
                <a:gd name="connsiteY57" fmla="*/ 756838 h 917702"/>
                <a:gd name="connsiteX58" fmla="*/ 463114 w 1353111"/>
                <a:gd name="connsiteY58" fmla="*/ 802559 h 917702"/>
                <a:gd name="connsiteX59" fmla="*/ 435492 w 1353111"/>
                <a:gd name="connsiteY59" fmla="*/ 829228 h 917702"/>
                <a:gd name="connsiteX60" fmla="*/ 379294 w 1353111"/>
                <a:gd name="connsiteY60" fmla="*/ 865424 h 917702"/>
                <a:gd name="connsiteX61" fmla="*/ 344052 w 1353111"/>
                <a:gd name="connsiteY61" fmla="*/ 851136 h 917702"/>
                <a:gd name="connsiteX62" fmla="*/ 326907 w 1353111"/>
                <a:gd name="connsiteY62" fmla="*/ 801606 h 917702"/>
                <a:gd name="connsiteX63" fmla="*/ 313572 w 1353111"/>
                <a:gd name="connsiteY63" fmla="*/ 711119 h 917702"/>
                <a:gd name="connsiteX64" fmla="*/ 299284 w 1353111"/>
                <a:gd name="connsiteY64" fmla="*/ 646349 h 917702"/>
                <a:gd name="connsiteX65" fmla="*/ 289759 w 1353111"/>
                <a:gd name="connsiteY65" fmla="*/ 647301 h 917702"/>
                <a:gd name="connsiteX66" fmla="*/ 219274 w 1353111"/>
                <a:gd name="connsiteY66" fmla="*/ 672066 h 917702"/>
                <a:gd name="connsiteX67" fmla="*/ 121167 w 1353111"/>
                <a:gd name="connsiteY67" fmla="*/ 702546 h 917702"/>
                <a:gd name="connsiteX68" fmla="*/ 104974 w 1353111"/>
                <a:gd name="connsiteY68" fmla="*/ 704451 h 917702"/>
                <a:gd name="connsiteX69" fmla="*/ 89734 w 1353111"/>
                <a:gd name="connsiteY69" fmla="*/ 682544 h 917702"/>
                <a:gd name="connsiteX70" fmla="*/ 116404 w 1353111"/>
                <a:gd name="connsiteY70" fmla="*/ 624441 h 917702"/>
                <a:gd name="connsiteX71" fmla="*/ 172602 w 1353111"/>
                <a:gd name="connsiteY71" fmla="*/ 537763 h 917702"/>
                <a:gd name="connsiteX72" fmla="*/ 178317 w 1353111"/>
                <a:gd name="connsiteY72" fmla="*/ 528238 h 917702"/>
                <a:gd name="connsiteX73" fmla="*/ 172602 w 1353111"/>
                <a:gd name="connsiteY73" fmla="*/ 514903 h 917702"/>
                <a:gd name="connsiteX74" fmla="*/ 124024 w 1353111"/>
                <a:gd name="connsiteY74" fmla="*/ 503474 h 917702"/>
                <a:gd name="connsiteX75" fmla="*/ 23059 w 1353111"/>
                <a:gd name="connsiteY75" fmla="*/ 483471 h 917702"/>
                <a:gd name="connsiteX76" fmla="*/ 7819 w 1353111"/>
                <a:gd name="connsiteY76" fmla="*/ 475851 h 917702"/>
                <a:gd name="connsiteX77" fmla="*/ 4009 w 1353111"/>
                <a:gd name="connsiteY77" fmla="*/ 452038 h 917702"/>
                <a:gd name="connsiteX78" fmla="*/ 38299 w 1353111"/>
                <a:gd name="connsiteY78" fmla="*/ 416796 h 917702"/>
                <a:gd name="connsiteX79" fmla="*/ 55444 w 1353111"/>
                <a:gd name="connsiteY79" fmla="*/ 402509 h 917702"/>
                <a:gd name="connsiteX80" fmla="*/ 108784 w 1353111"/>
                <a:gd name="connsiteY80" fmla="*/ 366313 h 917702"/>
                <a:gd name="connsiteX81" fmla="*/ 162124 w 1353111"/>
                <a:gd name="connsiteY81" fmla="*/ 336786 h 917702"/>
                <a:gd name="connsiteX82" fmla="*/ 148789 w 1353111"/>
                <a:gd name="connsiteY82" fmla="*/ 324403 h 917702"/>
                <a:gd name="connsiteX83" fmla="*/ 46872 w 1353111"/>
                <a:gd name="connsiteY83" fmla="*/ 261538 h 917702"/>
                <a:gd name="connsiteX84" fmla="*/ 27822 w 1353111"/>
                <a:gd name="connsiteY84" fmla="*/ 241536 h 917702"/>
                <a:gd name="connsiteX85" fmla="*/ 41157 w 1353111"/>
                <a:gd name="connsiteY85" fmla="*/ 215818 h 917702"/>
                <a:gd name="connsiteX86" fmla="*/ 71637 w 1353111"/>
                <a:gd name="connsiteY86" fmla="*/ 212961 h 917702"/>
                <a:gd name="connsiteX87" fmla="*/ 164982 w 1353111"/>
                <a:gd name="connsiteY87" fmla="*/ 225343 h 917702"/>
                <a:gd name="connsiteX88" fmla="*/ 181174 w 1353111"/>
                <a:gd name="connsiteY88" fmla="*/ 227249 h 917702"/>
                <a:gd name="connsiteX89" fmla="*/ 298332 w 1353111"/>
                <a:gd name="connsiteY89" fmla="*/ 236774 h 917702"/>
                <a:gd name="connsiteX90" fmla="*/ 319287 w 1353111"/>
                <a:gd name="connsiteY90" fmla="*/ 236774 h 917702"/>
                <a:gd name="connsiteX91" fmla="*/ 324049 w 1353111"/>
                <a:gd name="connsiteY91" fmla="*/ 205341 h 917702"/>
                <a:gd name="connsiteX92" fmla="*/ 325002 w 1353111"/>
                <a:gd name="connsiteY92" fmla="*/ 105328 h 917702"/>
                <a:gd name="connsiteX93" fmla="*/ 325954 w 1353111"/>
                <a:gd name="connsiteY93" fmla="*/ 91041 h 917702"/>
                <a:gd name="connsiteX94" fmla="*/ 349767 w 1353111"/>
                <a:gd name="connsiteY94" fmla="*/ 74848 h 917702"/>
                <a:gd name="connsiteX95" fmla="*/ 378342 w 1353111"/>
                <a:gd name="connsiteY95" fmla="*/ 95803 h 917702"/>
                <a:gd name="connsiteX96" fmla="*/ 454542 w 1353111"/>
                <a:gd name="connsiteY96" fmla="*/ 169146 h 917702"/>
                <a:gd name="connsiteX97" fmla="*/ 465019 w 1353111"/>
                <a:gd name="connsiteY97" fmla="*/ 175813 h 917702"/>
                <a:gd name="connsiteX98" fmla="*/ 476449 w 1353111"/>
                <a:gd name="connsiteY98" fmla="*/ 164384 h 917702"/>
                <a:gd name="connsiteX99" fmla="*/ 517407 w 1353111"/>
                <a:gd name="connsiteY99" fmla="*/ 111996 h 917702"/>
                <a:gd name="connsiteX100" fmla="*/ 543124 w 1353111"/>
                <a:gd name="connsiteY100" fmla="*/ 95803 h 917702"/>
                <a:gd name="connsiteX101" fmla="*/ 565032 w 1353111"/>
                <a:gd name="connsiteY101" fmla="*/ 104376 h 917702"/>
                <a:gd name="connsiteX102" fmla="*/ 598369 w 1353111"/>
                <a:gd name="connsiteY102" fmla="*/ 155811 h 917702"/>
                <a:gd name="connsiteX103" fmla="*/ 606942 w 1353111"/>
                <a:gd name="connsiteY103" fmla="*/ 168193 h 917702"/>
                <a:gd name="connsiteX104" fmla="*/ 633612 w 1353111"/>
                <a:gd name="connsiteY104" fmla="*/ 143428 h 917702"/>
                <a:gd name="connsiteX105" fmla="*/ 681237 w 1353111"/>
                <a:gd name="connsiteY105" fmla="*/ 100566 h 917702"/>
                <a:gd name="connsiteX106" fmla="*/ 719337 w 1353111"/>
                <a:gd name="connsiteY106" fmla="*/ 67228 h 917702"/>
                <a:gd name="connsiteX107" fmla="*/ 773629 w 1353111"/>
                <a:gd name="connsiteY107" fmla="*/ 24366 h 917702"/>
                <a:gd name="connsiteX108" fmla="*/ 790774 w 1353111"/>
                <a:gd name="connsiteY108" fmla="*/ 11031 h 917702"/>
                <a:gd name="connsiteX109" fmla="*/ 807919 w 1353111"/>
                <a:gd name="connsiteY109" fmla="*/ 1506 h 917702"/>
                <a:gd name="connsiteX110" fmla="*/ 839352 w 1353111"/>
                <a:gd name="connsiteY110" fmla="*/ 19603 h 917702"/>
                <a:gd name="connsiteX111" fmla="*/ 848877 w 1353111"/>
                <a:gd name="connsiteY111" fmla="*/ 93899 h 917702"/>
                <a:gd name="connsiteX112" fmla="*/ 856497 w 1353111"/>
                <a:gd name="connsiteY112" fmla="*/ 210103 h 917702"/>
                <a:gd name="connsiteX113" fmla="*/ 62112 w 1353111"/>
                <a:gd name="connsiteY113" fmla="*/ 239631 h 917702"/>
                <a:gd name="connsiteX114" fmla="*/ 63064 w 1353111"/>
                <a:gd name="connsiteY114" fmla="*/ 242488 h 917702"/>
                <a:gd name="connsiteX115" fmla="*/ 151647 w 1353111"/>
                <a:gd name="connsiteY115" fmla="*/ 298686 h 917702"/>
                <a:gd name="connsiteX116" fmla="*/ 189747 w 1353111"/>
                <a:gd name="connsiteY116" fmla="*/ 326309 h 917702"/>
                <a:gd name="connsiteX117" fmla="*/ 186889 w 1353111"/>
                <a:gd name="connsiteY117" fmla="*/ 352978 h 917702"/>
                <a:gd name="connsiteX118" fmla="*/ 162124 w 1353111"/>
                <a:gd name="connsiteY118" fmla="*/ 365361 h 917702"/>
                <a:gd name="connsiteX119" fmla="*/ 69732 w 1353111"/>
                <a:gd name="connsiteY119" fmla="*/ 421559 h 917702"/>
                <a:gd name="connsiteX120" fmla="*/ 43062 w 1353111"/>
                <a:gd name="connsiteY120" fmla="*/ 442513 h 917702"/>
                <a:gd name="connsiteX121" fmla="*/ 31632 w 1353111"/>
                <a:gd name="connsiteY121" fmla="*/ 461563 h 917702"/>
                <a:gd name="connsiteX122" fmla="*/ 128787 w 1353111"/>
                <a:gd name="connsiteY122" fmla="*/ 481566 h 917702"/>
                <a:gd name="connsiteX123" fmla="*/ 190699 w 1353111"/>
                <a:gd name="connsiteY123" fmla="*/ 497759 h 917702"/>
                <a:gd name="connsiteX124" fmla="*/ 202129 w 1353111"/>
                <a:gd name="connsiteY124" fmla="*/ 514903 h 917702"/>
                <a:gd name="connsiteX125" fmla="*/ 187842 w 1353111"/>
                <a:gd name="connsiteY125" fmla="*/ 555861 h 917702"/>
                <a:gd name="connsiteX126" fmla="*/ 124024 w 1353111"/>
                <a:gd name="connsiteY126" fmla="*/ 656826 h 917702"/>
                <a:gd name="connsiteX127" fmla="*/ 120214 w 1353111"/>
                <a:gd name="connsiteY127" fmla="*/ 675876 h 917702"/>
                <a:gd name="connsiteX128" fmla="*/ 215464 w 1353111"/>
                <a:gd name="connsiteY128" fmla="*/ 647301 h 917702"/>
                <a:gd name="connsiteX129" fmla="*/ 291664 w 1353111"/>
                <a:gd name="connsiteY129" fmla="*/ 620631 h 917702"/>
                <a:gd name="connsiteX130" fmla="*/ 294522 w 1353111"/>
                <a:gd name="connsiteY130" fmla="*/ 619678 h 917702"/>
                <a:gd name="connsiteX131" fmla="*/ 320239 w 1353111"/>
                <a:gd name="connsiteY131" fmla="*/ 633966 h 917702"/>
                <a:gd name="connsiteX132" fmla="*/ 328812 w 1353111"/>
                <a:gd name="connsiteY132" fmla="*/ 672066 h 917702"/>
                <a:gd name="connsiteX133" fmla="*/ 336432 w 1353111"/>
                <a:gd name="connsiteY133" fmla="*/ 724453 h 917702"/>
                <a:gd name="connsiteX134" fmla="*/ 358339 w 1353111"/>
                <a:gd name="connsiteY134" fmla="*/ 830181 h 917702"/>
                <a:gd name="connsiteX135" fmla="*/ 367864 w 1353111"/>
                <a:gd name="connsiteY135" fmla="*/ 845421 h 917702"/>
                <a:gd name="connsiteX136" fmla="*/ 422157 w 1353111"/>
                <a:gd name="connsiteY136" fmla="*/ 805416 h 917702"/>
                <a:gd name="connsiteX137" fmla="*/ 432634 w 1353111"/>
                <a:gd name="connsiteY137" fmla="*/ 795891 h 917702"/>
                <a:gd name="connsiteX138" fmla="*/ 501214 w 1353111"/>
                <a:gd name="connsiteY138" fmla="*/ 731121 h 917702"/>
                <a:gd name="connsiteX139" fmla="*/ 542172 w 1353111"/>
                <a:gd name="connsiteY139" fmla="*/ 733026 h 917702"/>
                <a:gd name="connsiteX140" fmla="*/ 563127 w 1353111"/>
                <a:gd name="connsiteY140" fmla="*/ 762553 h 917702"/>
                <a:gd name="connsiteX141" fmla="*/ 590749 w 1353111"/>
                <a:gd name="connsiteY141" fmla="*/ 804463 h 917702"/>
                <a:gd name="connsiteX142" fmla="*/ 663139 w 1353111"/>
                <a:gd name="connsiteY142" fmla="*/ 894951 h 917702"/>
                <a:gd name="connsiteX143" fmla="*/ 672664 w 1353111"/>
                <a:gd name="connsiteY143" fmla="*/ 893046 h 917702"/>
                <a:gd name="connsiteX144" fmla="*/ 709812 w 1353111"/>
                <a:gd name="connsiteY144" fmla="*/ 848278 h 917702"/>
                <a:gd name="connsiteX145" fmla="*/ 740292 w 1353111"/>
                <a:gd name="connsiteY145" fmla="*/ 773031 h 917702"/>
                <a:gd name="connsiteX146" fmla="*/ 761247 w 1353111"/>
                <a:gd name="connsiteY146" fmla="*/ 731121 h 917702"/>
                <a:gd name="connsiteX147" fmla="*/ 794584 w 1353111"/>
                <a:gd name="connsiteY147" fmla="*/ 725406 h 917702"/>
                <a:gd name="connsiteX148" fmla="*/ 805062 w 1353111"/>
                <a:gd name="connsiteY148" fmla="*/ 734931 h 917702"/>
                <a:gd name="connsiteX149" fmla="*/ 850782 w 1353111"/>
                <a:gd name="connsiteY149" fmla="*/ 787319 h 917702"/>
                <a:gd name="connsiteX150" fmla="*/ 858402 w 1353111"/>
                <a:gd name="connsiteY150" fmla="*/ 794938 h 917702"/>
                <a:gd name="connsiteX151" fmla="*/ 904122 w 1353111"/>
                <a:gd name="connsiteY151" fmla="*/ 832086 h 917702"/>
                <a:gd name="connsiteX152" fmla="*/ 919362 w 1353111"/>
                <a:gd name="connsiteY152" fmla="*/ 835896 h 917702"/>
                <a:gd name="connsiteX153" fmla="*/ 924124 w 1353111"/>
                <a:gd name="connsiteY153" fmla="*/ 767316 h 917702"/>
                <a:gd name="connsiteX154" fmla="*/ 928887 w 1353111"/>
                <a:gd name="connsiteY154" fmla="*/ 715881 h 917702"/>
                <a:gd name="connsiteX155" fmla="*/ 956509 w 1353111"/>
                <a:gd name="connsiteY155" fmla="*/ 712071 h 917702"/>
                <a:gd name="connsiteX156" fmla="*/ 1043187 w 1353111"/>
                <a:gd name="connsiteY156" fmla="*/ 748266 h 917702"/>
                <a:gd name="connsiteX157" fmla="*/ 1107957 w 1353111"/>
                <a:gd name="connsiteY157" fmla="*/ 769221 h 917702"/>
                <a:gd name="connsiteX158" fmla="*/ 1087954 w 1353111"/>
                <a:gd name="connsiteY158" fmla="*/ 664446 h 917702"/>
                <a:gd name="connsiteX159" fmla="*/ 1113672 w 1353111"/>
                <a:gd name="connsiteY159" fmla="*/ 654921 h 917702"/>
                <a:gd name="connsiteX160" fmla="*/ 1168917 w 1353111"/>
                <a:gd name="connsiteY160" fmla="*/ 651111 h 917702"/>
                <a:gd name="connsiteX161" fmla="*/ 1218447 w 1353111"/>
                <a:gd name="connsiteY161" fmla="*/ 646349 h 917702"/>
                <a:gd name="connsiteX162" fmla="*/ 1232734 w 1353111"/>
                <a:gd name="connsiteY162" fmla="*/ 642538 h 917702"/>
                <a:gd name="connsiteX163" fmla="*/ 1223209 w 1353111"/>
                <a:gd name="connsiteY163" fmla="*/ 629203 h 917702"/>
                <a:gd name="connsiteX164" fmla="*/ 1175584 w 1353111"/>
                <a:gd name="connsiteY164" fmla="*/ 574911 h 917702"/>
                <a:gd name="connsiteX165" fmla="*/ 1162249 w 1353111"/>
                <a:gd name="connsiteY165" fmla="*/ 538716 h 917702"/>
                <a:gd name="connsiteX166" fmla="*/ 1224162 w 1353111"/>
                <a:gd name="connsiteY166" fmla="*/ 514903 h 917702"/>
                <a:gd name="connsiteX167" fmla="*/ 1287027 w 1353111"/>
                <a:gd name="connsiteY167" fmla="*/ 500616 h 917702"/>
                <a:gd name="connsiteX168" fmla="*/ 1304172 w 1353111"/>
                <a:gd name="connsiteY168" fmla="*/ 492996 h 917702"/>
                <a:gd name="connsiteX169" fmla="*/ 1289884 w 1353111"/>
                <a:gd name="connsiteY169" fmla="*/ 485376 h 917702"/>
                <a:gd name="connsiteX170" fmla="*/ 1204159 w 1353111"/>
                <a:gd name="connsiteY170" fmla="*/ 460611 h 917702"/>
                <a:gd name="connsiteX171" fmla="*/ 1146057 w 1353111"/>
                <a:gd name="connsiteY171" fmla="*/ 441561 h 917702"/>
                <a:gd name="connsiteX172" fmla="*/ 1138437 w 1353111"/>
                <a:gd name="connsiteY172" fmla="*/ 408224 h 917702"/>
                <a:gd name="connsiteX173" fmla="*/ 1146057 w 1353111"/>
                <a:gd name="connsiteY173" fmla="*/ 400603 h 917702"/>
                <a:gd name="connsiteX174" fmla="*/ 1214637 w 1353111"/>
                <a:gd name="connsiteY174" fmla="*/ 327261 h 917702"/>
                <a:gd name="connsiteX175" fmla="*/ 1230829 w 1353111"/>
                <a:gd name="connsiteY175" fmla="*/ 304401 h 917702"/>
                <a:gd name="connsiteX176" fmla="*/ 1233687 w 1353111"/>
                <a:gd name="connsiteY176" fmla="*/ 290113 h 917702"/>
                <a:gd name="connsiteX177" fmla="*/ 1201302 w 1353111"/>
                <a:gd name="connsiteY177" fmla="*/ 287256 h 917702"/>
                <a:gd name="connsiteX178" fmla="*/ 1087954 w 1353111"/>
                <a:gd name="connsiteY178" fmla="*/ 297734 h 917702"/>
                <a:gd name="connsiteX179" fmla="*/ 1071762 w 1353111"/>
                <a:gd name="connsiteY179" fmla="*/ 299638 h 917702"/>
                <a:gd name="connsiteX180" fmla="*/ 1039377 w 1353111"/>
                <a:gd name="connsiteY180" fmla="*/ 269159 h 917702"/>
                <a:gd name="connsiteX181" fmla="*/ 1047949 w 1353111"/>
                <a:gd name="connsiteY181" fmla="*/ 169146 h 917702"/>
                <a:gd name="connsiteX182" fmla="*/ 1047949 w 1353111"/>
                <a:gd name="connsiteY182" fmla="*/ 146286 h 917702"/>
                <a:gd name="connsiteX183" fmla="*/ 1017469 w 1353111"/>
                <a:gd name="connsiteY183" fmla="*/ 155811 h 917702"/>
                <a:gd name="connsiteX184" fmla="*/ 986989 w 1353111"/>
                <a:gd name="connsiteY184" fmla="*/ 169146 h 917702"/>
                <a:gd name="connsiteX185" fmla="*/ 946984 w 1353111"/>
                <a:gd name="connsiteY185" fmla="*/ 187243 h 917702"/>
                <a:gd name="connsiteX186" fmla="*/ 858402 w 1353111"/>
                <a:gd name="connsiteY186" fmla="*/ 239631 h 917702"/>
                <a:gd name="connsiteX187" fmla="*/ 831732 w 1353111"/>
                <a:gd name="connsiteY187" fmla="*/ 235821 h 917702"/>
                <a:gd name="connsiteX188" fmla="*/ 827922 w 1353111"/>
                <a:gd name="connsiteY188" fmla="*/ 213913 h 917702"/>
                <a:gd name="connsiteX189" fmla="*/ 827922 w 1353111"/>
                <a:gd name="connsiteY189" fmla="*/ 192006 h 917702"/>
                <a:gd name="connsiteX190" fmla="*/ 823159 w 1353111"/>
                <a:gd name="connsiteY190" fmla="*/ 94851 h 917702"/>
                <a:gd name="connsiteX191" fmla="*/ 815539 w 1353111"/>
                <a:gd name="connsiteY191" fmla="*/ 33891 h 917702"/>
                <a:gd name="connsiteX192" fmla="*/ 810777 w 1353111"/>
                <a:gd name="connsiteY192" fmla="*/ 25318 h 917702"/>
                <a:gd name="connsiteX193" fmla="*/ 782202 w 1353111"/>
                <a:gd name="connsiteY193" fmla="*/ 45321 h 917702"/>
                <a:gd name="connsiteX194" fmla="*/ 734577 w 1353111"/>
                <a:gd name="connsiteY194" fmla="*/ 83421 h 917702"/>
                <a:gd name="connsiteX195" fmla="*/ 684094 w 1353111"/>
                <a:gd name="connsiteY195" fmla="*/ 126284 h 917702"/>
                <a:gd name="connsiteX196" fmla="*/ 661234 w 1353111"/>
                <a:gd name="connsiteY196" fmla="*/ 146286 h 917702"/>
                <a:gd name="connsiteX197" fmla="*/ 625039 w 1353111"/>
                <a:gd name="connsiteY197" fmla="*/ 185338 h 917702"/>
                <a:gd name="connsiteX198" fmla="*/ 601227 w 1353111"/>
                <a:gd name="connsiteY198" fmla="*/ 199626 h 917702"/>
                <a:gd name="connsiteX199" fmla="*/ 545029 w 1353111"/>
                <a:gd name="connsiteY199" fmla="*/ 119616 h 917702"/>
                <a:gd name="connsiteX200" fmla="*/ 532647 w 1353111"/>
                <a:gd name="connsiteY200" fmla="*/ 127236 h 917702"/>
                <a:gd name="connsiteX201" fmla="*/ 492642 w 1353111"/>
                <a:gd name="connsiteY201" fmla="*/ 177718 h 917702"/>
                <a:gd name="connsiteX202" fmla="*/ 480259 w 1353111"/>
                <a:gd name="connsiteY202" fmla="*/ 192959 h 917702"/>
                <a:gd name="connsiteX203" fmla="*/ 451684 w 1353111"/>
                <a:gd name="connsiteY203" fmla="*/ 196768 h 917702"/>
                <a:gd name="connsiteX204" fmla="*/ 385962 w 1353111"/>
                <a:gd name="connsiteY204" fmla="*/ 140571 h 917702"/>
                <a:gd name="connsiteX205" fmla="*/ 368817 w 1353111"/>
                <a:gd name="connsiteY205" fmla="*/ 122474 h 917702"/>
                <a:gd name="connsiteX206" fmla="*/ 351672 w 1353111"/>
                <a:gd name="connsiteY206" fmla="*/ 104376 h 917702"/>
                <a:gd name="connsiteX207" fmla="*/ 345004 w 1353111"/>
                <a:gd name="connsiteY207" fmla="*/ 165336 h 917702"/>
                <a:gd name="connsiteX208" fmla="*/ 346909 w 1353111"/>
                <a:gd name="connsiteY208" fmla="*/ 234868 h 917702"/>
                <a:gd name="connsiteX209" fmla="*/ 316429 w 1353111"/>
                <a:gd name="connsiteY209" fmla="*/ 261538 h 917702"/>
                <a:gd name="connsiteX210" fmla="*/ 174507 w 1353111"/>
                <a:gd name="connsiteY210" fmla="*/ 250109 h 917702"/>
                <a:gd name="connsiteX211" fmla="*/ 149742 w 1353111"/>
                <a:gd name="connsiteY211" fmla="*/ 246299 h 917702"/>
                <a:gd name="connsiteX212" fmla="*/ 66874 w 1353111"/>
                <a:gd name="connsiteY212" fmla="*/ 237726 h 917702"/>
                <a:gd name="connsiteX213" fmla="*/ 62112 w 1353111"/>
                <a:gd name="connsiteY213" fmla="*/ 239631 h 917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</a:cxnLst>
              <a:rect l="l" t="t" r="r" b="b"/>
              <a:pathLst>
                <a:path w="1353111" h="917702">
                  <a:moveTo>
                    <a:pt x="856497" y="210103"/>
                  </a:moveTo>
                  <a:cubicBezTo>
                    <a:pt x="861259" y="209151"/>
                    <a:pt x="866022" y="208199"/>
                    <a:pt x="869832" y="206293"/>
                  </a:cubicBezTo>
                  <a:cubicBezTo>
                    <a:pt x="884119" y="198674"/>
                    <a:pt x="897454" y="191053"/>
                    <a:pt x="910789" y="182481"/>
                  </a:cubicBezTo>
                  <a:cubicBezTo>
                    <a:pt x="935554" y="166288"/>
                    <a:pt x="961272" y="152001"/>
                    <a:pt x="989847" y="142476"/>
                  </a:cubicBezTo>
                  <a:cubicBezTo>
                    <a:pt x="1009849" y="135809"/>
                    <a:pt x="1028899" y="125331"/>
                    <a:pt x="1048902" y="116759"/>
                  </a:cubicBezTo>
                  <a:cubicBezTo>
                    <a:pt x="1070809" y="107234"/>
                    <a:pt x="1078429" y="111996"/>
                    <a:pt x="1076524" y="135809"/>
                  </a:cubicBezTo>
                  <a:cubicBezTo>
                    <a:pt x="1073667" y="172003"/>
                    <a:pt x="1070809" y="208199"/>
                    <a:pt x="1067952" y="244393"/>
                  </a:cubicBezTo>
                  <a:cubicBezTo>
                    <a:pt x="1066999" y="252966"/>
                    <a:pt x="1066999" y="262491"/>
                    <a:pt x="1066999" y="272968"/>
                  </a:cubicBezTo>
                  <a:cubicBezTo>
                    <a:pt x="1074620" y="272968"/>
                    <a:pt x="1080334" y="274874"/>
                    <a:pt x="1085097" y="272968"/>
                  </a:cubicBezTo>
                  <a:cubicBezTo>
                    <a:pt x="1105099" y="266301"/>
                    <a:pt x="1125102" y="265349"/>
                    <a:pt x="1145104" y="264396"/>
                  </a:cubicBezTo>
                  <a:cubicBezTo>
                    <a:pt x="1178442" y="262491"/>
                    <a:pt x="1211779" y="259634"/>
                    <a:pt x="1245117" y="265349"/>
                  </a:cubicBezTo>
                  <a:cubicBezTo>
                    <a:pt x="1247974" y="265349"/>
                    <a:pt x="1250832" y="266301"/>
                    <a:pt x="1253689" y="266301"/>
                  </a:cubicBezTo>
                  <a:cubicBezTo>
                    <a:pt x="1261309" y="268206"/>
                    <a:pt x="1267024" y="274874"/>
                    <a:pt x="1266072" y="282493"/>
                  </a:cubicBezTo>
                  <a:cubicBezTo>
                    <a:pt x="1264167" y="291066"/>
                    <a:pt x="1262262" y="301543"/>
                    <a:pt x="1257499" y="309163"/>
                  </a:cubicBezTo>
                  <a:cubicBezTo>
                    <a:pt x="1247974" y="324403"/>
                    <a:pt x="1238449" y="338691"/>
                    <a:pt x="1227020" y="352026"/>
                  </a:cubicBezTo>
                  <a:cubicBezTo>
                    <a:pt x="1208922" y="372981"/>
                    <a:pt x="1189872" y="392984"/>
                    <a:pt x="1170822" y="413938"/>
                  </a:cubicBezTo>
                  <a:cubicBezTo>
                    <a:pt x="1169870" y="414891"/>
                    <a:pt x="1169870" y="417749"/>
                    <a:pt x="1168917" y="419653"/>
                  </a:cubicBezTo>
                  <a:cubicBezTo>
                    <a:pt x="1178442" y="427274"/>
                    <a:pt x="1189872" y="430131"/>
                    <a:pt x="1201302" y="432988"/>
                  </a:cubicBezTo>
                  <a:cubicBezTo>
                    <a:pt x="1214637" y="435846"/>
                    <a:pt x="1227972" y="440609"/>
                    <a:pt x="1241307" y="444418"/>
                  </a:cubicBezTo>
                  <a:cubicBezTo>
                    <a:pt x="1249879" y="447276"/>
                    <a:pt x="1259404" y="450134"/>
                    <a:pt x="1267977" y="452038"/>
                  </a:cubicBezTo>
                  <a:cubicBezTo>
                    <a:pt x="1289884" y="455849"/>
                    <a:pt x="1310839" y="465374"/>
                    <a:pt x="1330842" y="472993"/>
                  </a:cubicBezTo>
                  <a:cubicBezTo>
                    <a:pt x="1336557" y="474899"/>
                    <a:pt x="1342272" y="478709"/>
                    <a:pt x="1347034" y="483471"/>
                  </a:cubicBezTo>
                  <a:cubicBezTo>
                    <a:pt x="1354654" y="490138"/>
                    <a:pt x="1355607" y="502521"/>
                    <a:pt x="1347034" y="507284"/>
                  </a:cubicBezTo>
                  <a:cubicBezTo>
                    <a:pt x="1340367" y="512046"/>
                    <a:pt x="1332747" y="515856"/>
                    <a:pt x="1325127" y="517761"/>
                  </a:cubicBezTo>
                  <a:cubicBezTo>
                    <a:pt x="1291789" y="525381"/>
                    <a:pt x="1258452" y="532049"/>
                    <a:pt x="1224162" y="539669"/>
                  </a:cubicBezTo>
                  <a:cubicBezTo>
                    <a:pt x="1214637" y="541574"/>
                    <a:pt x="1205112" y="546336"/>
                    <a:pt x="1197492" y="549194"/>
                  </a:cubicBezTo>
                  <a:cubicBezTo>
                    <a:pt x="1193682" y="556813"/>
                    <a:pt x="1197492" y="560624"/>
                    <a:pt x="1200349" y="563481"/>
                  </a:cubicBezTo>
                  <a:cubicBezTo>
                    <a:pt x="1218447" y="585388"/>
                    <a:pt x="1236545" y="607296"/>
                    <a:pt x="1259404" y="625394"/>
                  </a:cubicBezTo>
                  <a:cubicBezTo>
                    <a:pt x="1263214" y="629203"/>
                    <a:pt x="1267024" y="633013"/>
                    <a:pt x="1269882" y="637776"/>
                  </a:cubicBezTo>
                  <a:cubicBezTo>
                    <a:pt x="1275597" y="646349"/>
                    <a:pt x="1271787" y="657778"/>
                    <a:pt x="1262262" y="660636"/>
                  </a:cubicBezTo>
                  <a:cubicBezTo>
                    <a:pt x="1250832" y="663494"/>
                    <a:pt x="1238449" y="665399"/>
                    <a:pt x="1227020" y="666351"/>
                  </a:cubicBezTo>
                  <a:cubicBezTo>
                    <a:pt x="1191777" y="670161"/>
                    <a:pt x="1156534" y="673971"/>
                    <a:pt x="1122245" y="677781"/>
                  </a:cubicBezTo>
                  <a:cubicBezTo>
                    <a:pt x="1120339" y="677781"/>
                    <a:pt x="1119387" y="679686"/>
                    <a:pt x="1116529" y="681591"/>
                  </a:cubicBezTo>
                  <a:cubicBezTo>
                    <a:pt x="1115577" y="692069"/>
                    <a:pt x="1117482" y="702546"/>
                    <a:pt x="1120339" y="713024"/>
                  </a:cubicBezTo>
                  <a:cubicBezTo>
                    <a:pt x="1124149" y="727311"/>
                    <a:pt x="1128912" y="741599"/>
                    <a:pt x="1131770" y="755886"/>
                  </a:cubicBezTo>
                  <a:cubicBezTo>
                    <a:pt x="1133674" y="763506"/>
                    <a:pt x="1133674" y="772078"/>
                    <a:pt x="1132722" y="780651"/>
                  </a:cubicBezTo>
                  <a:cubicBezTo>
                    <a:pt x="1131770" y="793986"/>
                    <a:pt x="1121292" y="800653"/>
                    <a:pt x="1108909" y="794938"/>
                  </a:cubicBezTo>
                  <a:cubicBezTo>
                    <a:pt x="1101289" y="792081"/>
                    <a:pt x="1094622" y="786366"/>
                    <a:pt x="1086049" y="783509"/>
                  </a:cubicBezTo>
                  <a:cubicBezTo>
                    <a:pt x="1046997" y="770174"/>
                    <a:pt x="1007944" y="753981"/>
                    <a:pt x="969844" y="736836"/>
                  </a:cubicBezTo>
                  <a:cubicBezTo>
                    <a:pt x="965082" y="734931"/>
                    <a:pt x="959367" y="733978"/>
                    <a:pt x="954604" y="733026"/>
                  </a:cubicBezTo>
                  <a:cubicBezTo>
                    <a:pt x="948889" y="741599"/>
                    <a:pt x="948889" y="750171"/>
                    <a:pt x="950794" y="757791"/>
                  </a:cubicBezTo>
                  <a:cubicBezTo>
                    <a:pt x="955557" y="787319"/>
                    <a:pt x="948889" y="816846"/>
                    <a:pt x="946984" y="846374"/>
                  </a:cubicBezTo>
                  <a:cubicBezTo>
                    <a:pt x="946032" y="857803"/>
                    <a:pt x="935554" y="865424"/>
                    <a:pt x="925077" y="860661"/>
                  </a:cubicBezTo>
                  <a:cubicBezTo>
                    <a:pt x="909837" y="853994"/>
                    <a:pt x="892692" y="851136"/>
                    <a:pt x="881262" y="838753"/>
                  </a:cubicBezTo>
                  <a:cubicBezTo>
                    <a:pt x="872689" y="829228"/>
                    <a:pt x="861259" y="821609"/>
                    <a:pt x="850782" y="813988"/>
                  </a:cubicBezTo>
                  <a:cubicBezTo>
                    <a:pt x="842209" y="807321"/>
                    <a:pt x="833637" y="799701"/>
                    <a:pt x="827922" y="790176"/>
                  </a:cubicBezTo>
                  <a:cubicBezTo>
                    <a:pt x="826017" y="787319"/>
                    <a:pt x="824112" y="784461"/>
                    <a:pt x="821254" y="781603"/>
                  </a:cubicBezTo>
                  <a:cubicBezTo>
                    <a:pt x="809824" y="769221"/>
                    <a:pt x="797442" y="757791"/>
                    <a:pt x="785059" y="744456"/>
                  </a:cubicBezTo>
                  <a:cubicBezTo>
                    <a:pt x="781249" y="748266"/>
                    <a:pt x="778392" y="751124"/>
                    <a:pt x="775534" y="753981"/>
                  </a:cubicBezTo>
                  <a:cubicBezTo>
                    <a:pt x="771724" y="761601"/>
                    <a:pt x="767914" y="768269"/>
                    <a:pt x="764104" y="776841"/>
                  </a:cubicBezTo>
                  <a:cubicBezTo>
                    <a:pt x="756484" y="796844"/>
                    <a:pt x="747912" y="815894"/>
                    <a:pt x="741244" y="836849"/>
                  </a:cubicBezTo>
                  <a:cubicBezTo>
                    <a:pt x="732672" y="863519"/>
                    <a:pt x="713622" y="882569"/>
                    <a:pt x="696477" y="903524"/>
                  </a:cubicBezTo>
                  <a:cubicBezTo>
                    <a:pt x="689809" y="911144"/>
                    <a:pt x="681237" y="914953"/>
                    <a:pt x="672664" y="916859"/>
                  </a:cubicBezTo>
                  <a:cubicBezTo>
                    <a:pt x="663139" y="918763"/>
                    <a:pt x="653614" y="917811"/>
                    <a:pt x="646947" y="910191"/>
                  </a:cubicBezTo>
                  <a:cubicBezTo>
                    <a:pt x="625992" y="884474"/>
                    <a:pt x="598369" y="863519"/>
                    <a:pt x="582177" y="833991"/>
                  </a:cubicBezTo>
                  <a:cubicBezTo>
                    <a:pt x="572652" y="816846"/>
                    <a:pt x="563127" y="800653"/>
                    <a:pt x="551697" y="784461"/>
                  </a:cubicBezTo>
                  <a:cubicBezTo>
                    <a:pt x="543124" y="772078"/>
                    <a:pt x="534552" y="760649"/>
                    <a:pt x="526932" y="749219"/>
                  </a:cubicBezTo>
                  <a:cubicBezTo>
                    <a:pt x="518359" y="747313"/>
                    <a:pt x="515502" y="753028"/>
                    <a:pt x="511692" y="756838"/>
                  </a:cubicBezTo>
                  <a:cubicBezTo>
                    <a:pt x="495499" y="772078"/>
                    <a:pt x="479307" y="787319"/>
                    <a:pt x="463114" y="802559"/>
                  </a:cubicBezTo>
                  <a:cubicBezTo>
                    <a:pt x="453589" y="811131"/>
                    <a:pt x="444064" y="819703"/>
                    <a:pt x="435492" y="829228"/>
                  </a:cubicBezTo>
                  <a:cubicBezTo>
                    <a:pt x="420252" y="846374"/>
                    <a:pt x="399297" y="854946"/>
                    <a:pt x="379294" y="865424"/>
                  </a:cubicBezTo>
                  <a:cubicBezTo>
                    <a:pt x="366912" y="873044"/>
                    <a:pt x="350719" y="865424"/>
                    <a:pt x="344052" y="851136"/>
                  </a:cubicBezTo>
                  <a:cubicBezTo>
                    <a:pt x="337384" y="834944"/>
                    <a:pt x="330717" y="818751"/>
                    <a:pt x="326907" y="801606"/>
                  </a:cubicBezTo>
                  <a:cubicBezTo>
                    <a:pt x="321192" y="772078"/>
                    <a:pt x="313572" y="741599"/>
                    <a:pt x="313572" y="711119"/>
                  </a:cubicBezTo>
                  <a:cubicBezTo>
                    <a:pt x="313572" y="689211"/>
                    <a:pt x="305952" y="668256"/>
                    <a:pt x="299284" y="646349"/>
                  </a:cubicBezTo>
                  <a:cubicBezTo>
                    <a:pt x="294522" y="646349"/>
                    <a:pt x="291664" y="646349"/>
                    <a:pt x="289759" y="647301"/>
                  </a:cubicBezTo>
                  <a:cubicBezTo>
                    <a:pt x="265947" y="655874"/>
                    <a:pt x="243087" y="666351"/>
                    <a:pt x="219274" y="672066"/>
                  </a:cubicBezTo>
                  <a:cubicBezTo>
                    <a:pt x="185937" y="679686"/>
                    <a:pt x="153552" y="693021"/>
                    <a:pt x="121167" y="702546"/>
                  </a:cubicBezTo>
                  <a:cubicBezTo>
                    <a:pt x="116404" y="704451"/>
                    <a:pt x="110689" y="704451"/>
                    <a:pt x="104974" y="704451"/>
                  </a:cubicBezTo>
                  <a:cubicBezTo>
                    <a:pt x="89734" y="704451"/>
                    <a:pt x="84972" y="697784"/>
                    <a:pt x="89734" y="682544"/>
                  </a:cubicBezTo>
                  <a:cubicBezTo>
                    <a:pt x="95449" y="661588"/>
                    <a:pt x="104974" y="642538"/>
                    <a:pt x="116404" y="624441"/>
                  </a:cubicBezTo>
                  <a:cubicBezTo>
                    <a:pt x="134502" y="594913"/>
                    <a:pt x="153552" y="567291"/>
                    <a:pt x="172602" y="537763"/>
                  </a:cubicBezTo>
                  <a:cubicBezTo>
                    <a:pt x="174507" y="534906"/>
                    <a:pt x="176412" y="532049"/>
                    <a:pt x="178317" y="528238"/>
                  </a:cubicBezTo>
                  <a:cubicBezTo>
                    <a:pt x="181174" y="523476"/>
                    <a:pt x="178317" y="515856"/>
                    <a:pt x="172602" y="514903"/>
                  </a:cubicBezTo>
                  <a:cubicBezTo>
                    <a:pt x="156409" y="510141"/>
                    <a:pt x="141169" y="504426"/>
                    <a:pt x="124024" y="503474"/>
                  </a:cubicBezTo>
                  <a:cubicBezTo>
                    <a:pt x="89734" y="501568"/>
                    <a:pt x="56397" y="492043"/>
                    <a:pt x="23059" y="483471"/>
                  </a:cubicBezTo>
                  <a:cubicBezTo>
                    <a:pt x="17344" y="482518"/>
                    <a:pt x="12582" y="479661"/>
                    <a:pt x="7819" y="475851"/>
                  </a:cubicBezTo>
                  <a:cubicBezTo>
                    <a:pt x="-753" y="470136"/>
                    <a:pt x="-2658" y="460611"/>
                    <a:pt x="4009" y="452038"/>
                  </a:cubicBezTo>
                  <a:cubicBezTo>
                    <a:pt x="14487" y="438703"/>
                    <a:pt x="23059" y="424416"/>
                    <a:pt x="38299" y="416796"/>
                  </a:cubicBezTo>
                  <a:cubicBezTo>
                    <a:pt x="44967" y="413938"/>
                    <a:pt x="49729" y="408224"/>
                    <a:pt x="55444" y="402509"/>
                  </a:cubicBezTo>
                  <a:cubicBezTo>
                    <a:pt x="71637" y="388221"/>
                    <a:pt x="89734" y="376791"/>
                    <a:pt x="108784" y="366313"/>
                  </a:cubicBezTo>
                  <a:cubicBezTo>
                    <a:pt x="126882" y="356788"/>
                    <a:pt x="144027" y="347263"/>
                    <a:pt x="162124" y="336786"/>
                  </a:cubicBezTo>
                  <a:cubicBezTo>
                    <a:pt x="161172" y="328213"/>
                    <a:pt x="154504" y="326309"/>
                    <a:pt x="148789" y="324403"/>
                  </a:cubicBezTo>
                  <a:cubicBezTo>
                    <a:pt x="112594" y="307259"/>
                    <a:pt x="82114" y="280588"/>
                    <a:pt x="46872" y="261538"/>
                  </a:cubicBezTo>
                  <a:cubicBezTo>
                    <a:pt x="38299" y="256776"/>
                    <a:pt x="31632" y="250109"/>
                    <a:pt x="27822" y="241536"/>
                  </a:cubicBezTo>
                  <a:cubicBezTo>
                    <a:pt x="23059" y="229153"/>
                    <a:pt x="27822" y="218676"/>
                    <a:pt x="41157" y="215818"/>
                  </a:cubicBezTo>
                  <a:cubicBezTo>
                    <a:pt x="50682" y="213913"/>
                    <a:pt x="61159" y="212009"/>
                    <a:pt x="71637" y="212961"/>
                  </a:cubicBezTo>
                  <a:cubicBezTo>
                    <a:pt x="103069" y="215818"/>
                    <a:pt x="134502" y="214866"/>
                    <a:pt x="164982" y="225343"/>
                  </a:cubicBezTo>
                  <a:cubicBezTo>
                    <a:pt x="169744" y="227249"/>
                    <a:pt x="176412" y="227249"/>
                    <a:pt x="181174" y="227249"/>
                  </a:cubicBezTo>
                  <a:cubicBezTo>
                    <a:pt x="220227" y="230106"/>
                    <a:pt x="259279" y="233916"/>
                    <a:pt x="298332" y="236774"/>
                  </a:cubicBezTo>
                  <a:cubicBezTo>
                    <a:pt x="305952" y="237726"/>
                    <a:pt x="312619" y="236774"/>
                    <a:pt x="319287" y="236774"/>
                  </a:cubicBezTo>
                  <a:cubicBezTo>
                    <a:pt x="325954" y="226296"/>
                    <a:pt x="324049" y="215818"/>
                    <a:pt x="324049" y="205341"/>
                  </a:cubicBezTo>
                  <a:cubicBezTo>
                    <a:pt x="323097" y="172003"/>
                    <a:pt x="320239" y="138666"/>
                    <a:pt x="325002" y="105328"/>
                  </a:cubicBezTo>
                  <a:cubicBezTo>
                    <a:pt x="325954" y="100566"/>
                    <a:pt x="325954" y="95803"/>
                    <a:pt x="325954" y="91041"/>
                  </a:cubicBezTo>
                  <a:cubicBezTo>
                    <a:pt x="327859" y="77706"/>
                    <a:pt x="336432" y="71991"/>
                    <a:pt x="349767" y="74848"/>
                  </a:cubicBezTo>
                  <a:cubicBezTo>
                    <a:pt x="362149" y="77706"/>
                    <a:pt x="370722" y="86278"/>
                    <a:pt x="378342" y="95803"/>
                  </a:cubicBezTo>
                  <a:cubicBezTo>
                    <a:pt x="401202" y="123426"/>
                    <a:pt x="426919" y="147238"/>
                    <a:pt x="454542" y="169146"/>
                  </a:cubicBezTo>
                  <a:cubicBezTo>
                    <a:pt x="457399" y="171051"/>
                    <a:pt x="461209" y="172956"/>
                    <a:pt x="465019" y="175813"/>
                  </a:cubicBezTo>
                  <a:cubicBezTo>
                    <a:pt x="468829" y="172003"/>
                    <a:pt x="472639" y="168193"/>
                    <a:pt x="476449" y="164384"/>
                  </a:cubicBezTo>
                  <a:cubicBezTo>
                    <a:pt x="489784" y="147238"/>
                    <a:pt x="503119" y="128188"/>
                    <a:pt x="517407" y="111996"/>
                  </a:cubicBezTo>
                  <a:cubicBezTo>
                    <a:pt x="524074" y="104376"/>
                    <a:pt x="533599" y="99613"/>
                    <a:pt x="543124" y="95803"/>
                  </a:cubicBezTo>
                  <a:cubicBezTo>
                    <a:pt x="551697" y="91993"/>
                    <a:pt x="560269" y="96756"/>
                    <a:pt x="565032" y="104376"/>
                  </a:cubicBezTo>
                  <a:cubicBezTo>
                    <a:pt x="575509" y="122474"/>
                    <a:pt x="592654" y="134856"/>
                    <a:pt x="598369" y="155811"/>
                  </a:cubicBezTo>
                  <a:cubicBezTo>
                    <a:pt x="599322" y="159621"/>
                    <a:pt x="603132" y="163431"/>
                    <a:pt x="606942" y="168193"/>
                  </a:cubicBezTo>
                  <a:cubicBezTo>
                    <a:pt x="618372" y="162478"/>
                    <a:pt x="625992" y="152953"/>
                    <a:pt x="633612" y="143428"/>
                  </a:cubicBezTo>
                  <a:cubicBezTo>
                    <a:pt x="647899" y="127236"/>
                    <a:pt x="663139" y="112949"/>
                    <a:pt x="681237" y="100566"/>
                  </a:cubicBezTo>
                  <a:cubicBezTo>
                    <a:pt x="694572" y="91041"/>
                    <a:pt x="706002" y="78659"/>
                    <a:pt x="719337" y="67228"/>
                  </a:cubicBezTo>
                  <a:cubicBezTo>
                    <a:pt x="737434" y="52941"/>
                    <a:pt x="755532" y="38653"/>
                    <a:pt x="773629" y="24366"/>
                  </a:cubicBezTo>
                  <a:cubicBezTo>
                    <a:pt x="779344" y="19603"/>
                    <a:pt x="785059" y="14841"/>
                    <a:pt x="790774" y="11031"/>
                  </a:cubicBezTo>
                  <a:cubicBezTo>
                    <a:pt x="796489" y="7221"/>
                    <a:pt x="801252" y="3411"/>
                    <a:pt x="807919" y="1506"/>
                  </a:cubicBezTo>
                  <a:cubicBezTo>
                    <a:pt x="823159" y="-3257"/>
                    <a:pt x="835542" y="3411"/>
                    <a:pt x="839352" y="19603"/>
                  </a:cubicBezTo>
                  <a:cubicBezTo>
                    <a:pt x="845067" y="44368"/>
                    <a:pt x="847924" y="69134"/>
                    <a:pt x="848877" y="93899"/>
                  </a:cubicBezTo>
                  <a:cubicBezTo>
                    <a:pt x="848877" y="131046"/>
                    <a:pt x="847924" y="170099"/>
                    <a:pt x="856497" y="210103"/>
                  </a:cubicBezTo>
                  <a:close/>
                  <a:moveTo>
                    <a:pt x="62112" y="239631"/>
                  </a:moveTo>
                  <a:cubicBezTo>
                    <a:pt x="62112" y="240584"/>
                    <a:pt x="62112" y="241536"/>
                    <a:pt x="63064" y="242488"/>
                  </a:cubicBezTo>
                  <a:cubicBezTo>
                    <a:pt x="92592" y="261538"/>
                    <a:pt x="122119" y="280588"/>
                    <a:pt x="151647" y="298686"/>
                  </a:cubicBezTo>
                  <a:cubicBezTo>
                    <a:pt x="164982" y="307259"/>
                    <a:pt x="179269" y="313926"/>
                    <a:pt x="189747" y="326309"/>
                  </a:cubicBezTo>
                  <a:cubicBezTo>
                    <a:pt x="197367" y="334881"/>
                    <a:pt x="197367" y="346311"/>
                    <a:pt x="186889" y="352978"/>
                  </a:cubicBezTo>
                  <a:cubicBezTo>
                    <a:pt x="179269" y="357741"/>
                    <a:pt x="169744" y="360599"/>
                    <a:pt x="162124" y="365361"/>
                  </a:cubicBezTo>
                  <a:cubicBezTo>
                    <a:pt x="129739" y="381553"/>
                    <a:pt x="97354" y="396793"/>
                    <a:pt x="69732" y="421559"/>
                  </a:cubicBezTo>
                  <a:cubicBezTo>
                    <a:pt x="61159" y="429178"/>
                    <a:pt x="52587" y="434893"/>
                    <a:pt x="43062" y="442513"/>
                  </a:cubicBezTo>
                  <a:cubicBezTo>
                    <a:pt x="37347" y="447276"/>
                    <a:pt x="31632" y="452038"/>
                    <a:pt x="31632" y="461563"/>
                  </a:cubicBezTo>
                  <a:cubicBezTo>
                    <a:pt x="63064" y="470136"/>
                    <a:pt x="95449" y="479661"/>
                    <a:pt x="128787" y="481566"/>
                  </a:cubicBezTo>
                  <a:cubicBezTo>
                    <a:pt x="150694" y="482518"/>
                    <a:pt x="170697" y="489186"/>
                    <a:pt x="190699" y="497759"/>
                  </a:cubicBezTo>
                  <a:cubicBezTo>
                    <a:pt x="198319" y="500616"/>
                    <a:pt x="202129" y="506331"/>
                    <a:pt x="202129" y="514903"/>
                  </a:cubicBezTo>
                  <a:cubicBezTo>
                    <a:pt x="202129" y="530144"/>
                    <a:pt x="198319" y="543478"/>
                    <a:pt x="187842" y="555861"/>
                  </a:cubicBezTo>
                  <a:cubicBezTo>
                    <a:pt x="162124" y="587294"/>
                    <a:pt x="143074" y="621584"/>
                    <a:pt x="124024" y="656826"/>
                  </a:cubicBezTo>
                  <a:cubicBezTo>
                    <a:pt x="121167" y="661588"/>
                    <a:pt x="115452" y="667303"/>
                    <a:pt x="120214" y="675876"/>
                  </a:cubicBezTo>
                  <a:cubicBezTo>
                    <a:pt x="151647" y="666351"/>
                    <a:pt x="184032" y="656826"/>
                    <a:pt x="215464" y="647301"/>
                  </a:cubicBezTo>
                  <a:cubicBezTo>
                    <a:pt x="241182" y="638728"/>
                    <a:pt x="265947" y="630156"/>
                    <a:pt x="291664" y="620631"/>
                  </a:cubicBezTo>
                  <a:cubicBezTo>
                    <a:pt x="292617" y="620631"/>
                    <a:pt x="293569" y="619678"/>
                    <a:pt x="294522" y="619678"/>
                  </a:cubicBezTo>
                  <a:cubicBezTo>
                    <a:pt x="307857" y="616821"/>
                    <a:pt x="316429" y="620631"/>
                    <a:pt x="320239" y="633966"/>
                  </a:cubicBezTo>
                  <a:cubicBezTo>
                    <a:pt x="324049" y="646349"/>
                    <a:pt x="325954" y="659684"/>
                    <a:pt x="328812" y="672066"/>
                  </a:cubicBezTo>
                  <a:cubicBezTo>
                    <a:pt x="332622" y="689211"/>
                    <a:pt x="334527" y="706356"/>
                    <a:pt x="336432" y="724453"/>
                  </a:cubicBezTo>
                  <a:cubicBezTo>
                    <a:pt x="339289" y="760649"/>
                    <a:pt x="345957" y="795891"/>
                    <a:pt x="358339" y="830181"/>
                  </a:cubicBezTo>
                  <a:cubicBezTo>
                    <a:pt x="360244" y="834944"/>
                    <a:pt x="364054" y="838753"/>
                    <a:pt x="367864" y="845421"/>
                  </a:cubicBezTo>
                  <a:cubicBezTo>
                    <a:pt x="386914" y="832086"/>
                    <a:pt x="408822" y="825419"/>
                    <a:pt x="422157" y="805416"/>
                  </a:cubicBezTo>
                  <a:cubicBezTo>
                    <a:pt x="425014" y="801606"/>
                    <a:pt x="428824" y="798749"/>
                    <a:pt x="432634" y="795891"/>
                  </a:cubicBezTo>
                  <a:cubicBezTo>
                    <a:pt x="456447" y="774936"/>
                    <a:pt x="481212" y="755886"/>
                    <a:pt x="501214" y="731121"/>
                  </a:cubicBezTo>
                  <a:cubicBezTo>
                    <a:pt x="511692" y="717786"/>
                    <a:pt x="531694" y="718738"/>
                    <a:pt x="542172" y="733026"/>
                  </a:cubicBezTo>
                  <a:cubicBezTo>
                    <a:pt x="549792" y="742551"/>
                    <a:pt x="556459" y="753028"/>
                    <a:pt x="563127" y="762553"/>
                  </a:cubicBezTo>
                  <a:cubicBezTo>
                    <a:pt x="572652" y="775888"/>
                    <a:pt x="584082" y="789224"/>
                    <a:pt x="590749" y="804463"/>
                  </a:cubicBezTo>
                  <a:cubicBezTo>
                    <a:pt x="606942" y="841611"/>
                    <a:pt x="637422" y="865424"/>
                    <a:pt x="663139" y="894951"/>
                  </a:cubicBezTo>
                  <a:cubicBezTo>
                    <a:pt x="666949" y="893999"/>
                    <a:pt x="670759" y="893999"/>
                    <a:pt x="672664" y="893046"/>
                  </a:cubicBezTo>
                  <a:cubicBezTo>
                    <a:pt x="687904" y="880663"/>
                    <a:pt x="701239" y="866376"/>
                    <a:pt x="709812" y="848278"/>
                  </a:cubicBezTo>
                  <a:cubicBezTo>
                    <a:pt x="721242" y="823513"/>
                    <a:pt x="729814" y="797796"/>
                    <a:pt x="740292" y="773031"/>
                  </a:cubicBezTo>
                  <a:cubicBezTo>
                    <a:pt x="746007" y="758744"/>
                    <a:pt x="753627" y="744456"/>
                    <a:pt x="761247" y="731121"/>
                  </a:cubicBezTo>
                  <a:cubicBezTo>
                    <a:pt x="769819" y="717786"/>
                    <a:pt x="781249" y="715881"/>
                    <a:pt x="794584" y="725406"/>
                  </a:cubicBezTo>
                  <a:cubicBezTo>
                    <a:pt x="798394" y="728263"/>
                    <a:pt x="802204" y="731121"/>
                    <a:pt x="805062" y="734931"/>
                  </a:cubicBezTo>
                  <a:cubicBezTo>
                    <a:pt x="818397" y="753981"/>
                    <a:pt x="839352" y="766363"/>
                    <a:pt x="850782" y="787319"/>
                  </a:cubicBezTo>
                  <a:cubicBezTo>
                    <a:pt x="852687" y="790176"/>
                    <a:pt x="855544" y="793034"/>
                    <a:pt x="858402" y="794938"/>
                  </a:cubicBezTo>
                  <a:cubicBezTo>
                    <a:pt x="873642" y="807321"/>
                    <a:pt x="888882" y="819703"/>
                    <a:pt x="904122" y="832086"/>
                  </a:cubicBezTo>
                  <a:cubicBezTo>
                    <a:pt x="907932" y="834944"/>
                    <a:pt x="913647" y="834944"/>
                    <a:pt x="919362" y="835896"/>
                  </a:cubicBezTo>
                  <a:cubicBezTo>
                    <a:pt x="924124" y="812084"/>
                    <a:pt x="926029" y="790176"/>
                    <a:pt x="924124" y="767316"/>
                  </a:cubicBezTo>
                  <a:cubicBezTo>
                    <a:pt x="922219" y="749219"/>
                    <a:pt x="923172" y="732074"/>
                    <a:pt x="928887" y="715881"/>
                  </a:cubicBezTo>
                  <a:cubicBezTo>
                    <a:pt x="938412" y="710166"/>
                    <a:pt x="946984" y="708261"/>
                    <a:pt x="956509" y="712071"/>
                  </a:cubicBezTo>
                  <a:cubicBezTo>
                    <a:pt x="985084" y="724453"/>
                    <a:pt x="1014612" y="736836"/>
                    <a:pt x="1043187" y="748266"/>
                  </a:cubicBezTo>
                  <a:cubicBezTo>
                    <a:pt x="1063189" y="756838"/>
                    <a:pt x="1084145" y="764459"/>
                    <a:pt x="1107957" y="769221"/>
                  </a:cubicBezTo>
                  <a:cubicBezTo>
                    <a:pt x="1096527" y="733026"/>
                    <a:pt x="1090812" y="698736"/>
                    <a:pt x="1087954" y="664446"/>
                  </a:cubicBezTo>
                  <a:cubicBezTo>
                    <a:pt x="1102242" y="655874"/>
                    <a:pt x="1102242" y="655874"/>
                    <a:pt x="1113672" y="654921"/>
                  </a:cubicBezTo>
                  <a:cubicBezTo>
                    <a:pt x="1131770" y="653969"/>
                    <a:pt x="1150820" y="653969"/>
                    <a:pt x="1168917" y="651111"/>
                  </a:cubicBezTo>
                  <a:cubicBezTo>
                    <a:pt x="1185109" y="648253"/>
                    <a:pt x="1202254" y="645396"/>
                    <a:pt x="1218447" y="646349"/>
                  </a:cubicBezTo>
                  <a:cubicBezTo>
                    <a:pt x="1222257" y="646349"/>
                    <a:pt x="1227020" y="644444"/>
                    <a:pt x="1232734" y="642538"/>
                  </a:cubicBezTo>
                  <a:cubicBezTo>
                    <a:pt x="1228924" y="636824"/>
                    <a:pt x="1227020" y="632061"/>
                    <a:pt x="1223209" y="629203"/>
                  </a:cubicBezTo>
                  <a:cubicBezTo>
                    <a:pt x="1203207" y="614916"/>
                    <a:pt x="1191777" y="593009"/>
                    <a:pt x="1175584" y="574911"/>
                  </a:cubicBezTo>
                  <a:cubicBezTo>
                    <a:pt x="1167012" y="565386"/>
                    <a:pt x="1161297" y="553956"/>
                    <a:pt x="1162249" y="538716"/>
                  </a:cubicBezTo>
                  <a:cubicBezTo>
                    <a:pt x="1182252" y="528238"/>
                    <a:pt x="1202254" y="519666"/>
                    <a:pt x="1224162" y="514903"/>
                  </a:cubicBezTo>
                  <a:cubicBezTo>
                    <a:pt x="1245117" y="510141"/>
                    <a:pt x="1266072" y="505378"/>
                    <a:pt x="1287027" y="500616"/>
                  </a:cubicBezTo>
                  <a:cubicBezTo>
                    <a:pt x="1291789" y="499663"/>
                    <a:pt x="1296552" y="496806"/>
                    <a:pt x="1304172" y="492996"/>
                  </a:cubicBezTo>
                  <a:cubicBezTo>
                    <a:pt x="1297504" y="490138"/>
                    <a:pt x="1293695" y="487281"/>
                    <a:pt x="1289884" y="485376"/>
                  </a:cubicBezTo>
                  <a:cubicBezTo>
                    <a:pt x="1261309" y="476803"/>
                    <a:pt x="1233687" y="466326"/>
                    <a:pt x="1204159" y="460611"/>
                  </a:cubicBezTo>
                  <a:cubicBezTo>
                    <a:pt x="1183204" y="456801"/>
                    <a:pt x="1165107" y="448228"/>
                    <a:pt x="1146057" y="441561"/>
                  </a:cubicBezTo>
                  <a:cubicBezTo>
                    <a:pt x="1127959" y="434893"/>
                    <a:pt x="1124149" y="427274"/>
                    <a:pt x="1138437" y="408224"/>
                  </a:cubicBezTo>
                  <a:cubicBezTo>
                    <a:pt x="1140342" y="405366"/>
                    <a:pt x="1143199" y="402509"/>
                    <a:pt x="1146057" y="400603"/>
                  </a:cubicBezTo>
                  <a:cubicBezTo>
                    <a:pt x="1171774" y="378696"/>
                    <a:pt x="1190824" y="351074"/>
                    <a:pt x="1214637" y="327261"/>
                  </a:cubicBezTo>
                  <a:cubicBezTo>
                    <a:pt x="1221304" y="320593"/>
                    <a:pt x="1226067" y="312974"/>
                    <a:pt x="1230829" y="304401"/>
                  </a:cubicBezTo>
                  <a:cubicBezTo>
                    <a:pt x="1232734" y="300591"/>
                    <a:pt x="1232734" y="295828"/>
                    <a:pt x="1233687" y="290113"/>
                  </a:cubicBezTo>
                  <a:cubicBezTo>
                    <a:pt x="1221304" y="289161"/>
                    <a:pt x="1211779" y="287256"/>
                    <a:pt x="1201302" y="287256"/>
                  </a:cubicBezTo>
                  <a:cubicBezTo>
                    <a:pt x="1163202" y="290113"/>
                    <a:pt x="1125102" y="286303"/>
                    <a:pt x="1087954" y="297734"/>
                  </a:cubicBezTo>
                  <a:cubicBezTo>
                    <a:pt x="1082239" y="299638"/>
                    <a:pt x="1076524" y="299638"/>
                    <a:pt x="1071762" y="299638"/>
                  </a:cubicBezTo>
                  <a:cubicBezTo>
                    <a:pt x="1039377" y="302496"/>
                    <a:pt x="1037472" y="290113"/>
                    <a:pt x="1039377" y="269159"/>
                  </a:cubicBezTo>
                  <a:cubicBezTo>
                    <a:pt x="1043187" y="235821"/>
                    <a:pt x="1045092" y="202484"/>
                    <a:pt x="1047949" y="169146"/>
                  </a:cubicBezTo>
                  <a:cubicBezTo>
                    <a:pt x="1048902" y="162478"/>
                    <a:pt x="1047949" y="154859"/>
                    <a:pt x="1047949" y="146286"/>
                  </a:cubicBezTo>
                  <a:cubicBezTo>
                    <a:pt x="1035567" y="146286"/>
                    <a:pt x="1026994" y="152001"/>
                    <a:pt x="1017469" y="155811"/>
                  </a:cubicBezTo>
                  <a:cubicBezTo>
                    <a:pt x="1006992" y="160574"/>
                    <a:pt x="996514" y="164384"/>
                    <a:pt x="986989" y="169146"/>
                  </a:cubicBezTo>
                  <a:cubicBezTo>
                    <a:pt x="973654" y="174861"/>
                    <a:pt x="959367" y="180576"/>
                    <a:pt x="946984" y="187243"/>
                  </a:cubicBezTo>
                  <a:cubicBezTo>
                    <a:pt x="917457" y="204388"/>
                    <a:pt x="887929" y="222486"/>
                    <a:pt x="858402" y="239631"/>
                  </a:cubicBezTo>
                  <a:cubicBezTo>
                    <a:pt x="849829" y="238678"/>
                    <a:pt x="841257" y="237726"/>
                    <a:pt x="831732" y="235821"/>
                  </a:cubicBezTo>
                  <a:cubicBezTo>
                    <a:pt x="830779" y="228201"/>
                    <a:pt x="828874" y="221534"/>
                    <a:pt x="827922" y="213913"/>
                  </a:cubicBezTo>
                  <a:cubicBezTo>
                    <a:pt x="826969" y="206293"/>
                    <a:pt x="828874" y="198674"/>
                    <a:pt x="827922" y="192006"/>
                  </a:cubicBezTo>
                  <a:cubicBezTo>
                    <a:pt x="826017" y="159621"/>
                    <a:pt x="824112" y="127236"/>
                    <a:pt x="823159" y="94851"/>
                  </a:cubicBezTo>
                  <a:cubicBezTo>
                    <a:pt x="822207" y="74848"/>
                    <a:pt x="821254" y="53893"/>
                    <a:pt x="815539" y="33891"/>
                  </a:cubicBezTo>
                  <a:cubicBezTo>
                    <a:pt x="814587" y="31034"/>
                    <a:pt x="811729" y="28176"/>
                    <a:pt x="810777" y="25318"/>
                  </a:cubicBezTo>
                  <a:cubicBezTo>
                    <a:pt x="800299" y="32939"/>
                    <a:pt x="790774" y="38653"/>
                    <a:pt x="782202" y="45321"/>
                  </a:cubicBezTo>
                  <a:cubicBezTo>
                    <a:pt x="766009" y="57703"/>
                    <a:pt x="749817" y="70086"/>
                    <a:pt x="734577" y="83421"/>
                  </a:cubicBezTo>
                  <a:cubicBezTo>
                    <a:pt x="717432" y="97709"/>
                    <a:pt x="700287" y="111996"/>
                    <a:pt x="684094" y="126284"/>
                  </a:cubicBezTo>
                  <a:cubicBezTo>
                    <a:pt x="676474" y="132951"/>
                    <a:pt x="668854" y="139618"/>
                    <a:pt x="661234" y="146286"/>
                  </a:cubicBezTo>
                  <a:cubicBezTo>
                    <a:pt x="648852" y="158668"/>
                    <a:pt x="637422" y="172003"/>
                    <a:pt x="625039" y="185338"/>
                  </a:cubicBezTo>
                  <a:cubicBezTo>
                    <a:pt x="618372" y="192006"/>
                    <a:pt x="611704" y="198674"/>
                    <a:pt x="601227" y="199626"/>
                  </a:cubicBezTo>
                  <a:cubicBezTo>
                    <a:pt x="577414" y="176766"/>
                    <a:pt x="572652" y="139618"/>
                    <a:pt x="545029" y="119616"/>
                  </a:cubicBezTo>
                  <a:cubicBezTo>
                    <a:pt x="540267" y="122474"/>
                    <a:pt x="535504" y="124378"/>
                    <a:pt x="532647" y="127236"/>
                  </a:cubicBezTo>
                  <a:cubicBezTo>
                    <a:pt x="519312" y="143428"/>
                    <a:pt x="505977" y="160574"/>
                    <a:pt x="492642" y="177718"/>
                  </a:cubicBezTo>
                  <a:cubicBezTo>
                    <a:pt x="488832" y="182481"/>
                    <a:pt x="485022" y="188196"/>
                    <a:pt x="480259" y="192959"/>
                  </a:cubicBezTo>
                  <a:cubicBezTo>
                    <a:pt x="469782" y="204388"/>
                    <a:pt x="464067" y="205341"/>
                    <a:pt x="451684" y="196768"/>
                  </a:cubicBezTo>
                  <a:cubicBezTo>
                    <a:pt x="427872" y="179624"/>
                    <a:pt x="405012" y="162478"/>
                    <a:pt x="385962" y="140571"/>
                  </a:cubicBezTo>
                  <a:cubicBezTo>
                    <a:pt x="380247" y="133903"/>
                    <a:pt x="374532" y="129141"/>
                    <a:pt x="368817" y="122474"/>
                  </a:cubicBezTo>
                  <a:cubicBezTo>
                    <a:pt x="363102" y="116759"/>
                    <a:pt x="357387" y="111043"/>
                    <a:pt x="351672" y="104376"/>
                  </a:cubicBezTo>
                  <a:cubicBezTo>
                    <a:pt x="345004" y="125331"/>
                    <a:pt x="343099" y="142476"/>
                    <a:pt x="345004" y="165336"/>
                  </a:cubicBezTo>
                  <a:cubicBezTo>
                    <a:pt x="345957" y="188196"/>
                    <a:pt x="347862" y="212009"/>
                    <a:pt x="346909" y="234868"/>
                  </a:cubicBezTo>
                  <a:cubicBezTo>
                    <a:pt x="345957" y="260586"/>
                    <a:pt x="342147" y="263443"/>
                    <a:pt x="316429" y="261538"/>
                  </a:cubicBezTo>
                  <a:cubicBezTo>
                    <a:pt x="268804" y="257728"/>
                    <a:pt x="222132" y="253918"/>
                    <a:pt x="174507" y="250109"/>
                  </a:cubicBezTo>
                  <a:cubicBezTo>
                    <a:pt x="165934" y="249156"/>
                    <a:pt x="158314" y="248203"/>
                    <a:pt x="149742" y="246299"/>
                  </a:cubicBezTo>
                  <a:cubicBezTo>
                    <a:pt x="122119" y="239631"/>
                    <a:pt x="94497" y="239631"/>
                    <a:pt x="66874" y="237726"/>
                  </a:cubicBezTo>
                  <a:cubicBezTo>
                    <a:pt x="64969" y="236774"/>
                    <a:pt x="64017" y="238678"/>
                    <a:pt x="62112" y="2396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8179EF55-6CB8-4BD6-B86C-AD22613F6CFE}"/>
                </a:ext>
              </a:extLst>
            </p:cNvPr>
            <p:cNvSpPr/>
            <p:nvPr/>
          </p:nvSpPr>
          <p:spPr>
            <a:xfrm>
              <a:off x="5464492" y="3537584"/>
              <a:ext cx="1272539" cy="869632"/>
            </a:xfrm>
            <a:custGeom>
              <a:avLst/>
              <a:gdLst>
                <a:gd name="connsiteX0" fmla="*/ 30480 w 1272539"/>
                <a:gd name="connsiteY0" fmla="*/ 215265 h 869632"/>
                <a:gd name="connsiteX1" fmla="*/ 35242 w 1272539"/>
                <a:gd name="connsiteY1" fmla="*/ 212408 h 869632"/>
                <a:gd name="connsiteX2" fmla="*/ 118110 w 1272539"/>
                <a:gd name="connsiteY2" fmla="*/ 220980 h 869632"/>
                <a:gd name="connsiteX3" fmla="*/ 142875 w 1272539"/>
                <a:gd name="connsiteY3" fmla="*/ 224790 h 869632"/>
                <a:gd name="connsiteX4" fmla="*/ 284798 w 1272539"/>
                <a:gd name="connsiteY4" fmla="*/ 236220 h 869632"/>
                <a:gd name="connsiteX5" fmla="*/ 315278 w 1272539"/>
                <a:gd name="connsiteY5" fmla="*/ 209550 h 869632"/>
                <a:gd name="connsiteX6" fmla="*/ 313373 w 1272539"/>
                <a:gd name="connsiteY6" fmla="*/ 140018 h 869632"/>
                <a:gd name="connsiteX7" fmla="*/ 320040 w 1272539"/>
                <a:gd name="connsiteY7" fmla="*/ 79058 h 869632"/>
                <a:gd name="connsiteX8" fmla="*/ 337185 w 1272539"/>
                <a:gd name="connsiteY8" fmla="*/ 97155 h 869632"/>
                <a:gd name="connsiteX9" fmla="*/ 354330 w 1272539"/>
                <a:gd name="connsiteY9" fmla="*/ 115253 h 869632"/>
                <a:gd name="connsiteX10" fmla="*/ 420053 w 1272539"/>
                <a:gd name="connsiteY10" fmla="*/ 171450 h 869632"/>
                <a:gd name="connsiteX11" fmla="*/ 448628 w 1272539"/>
                <a:gd name="connsiteY11" fmla="*/ 167640 h 869632"/>
                <a:gd name="connsiteX12" fmla="*/ 461010 w 1272539"/>
                <a:gd name="connsiteY12" fmla="*/ 152400 h 869632"/>
                <a:gd name="connsiteX13" fmla="*/ 501015 w 1272539"/>
                <a:gd name="connsiteY13" fmla="*/ 101918 h 869632"/>
                <a:gd name="connsiteX14" fmla="*/ 513398 w 1272539"/>
                <a:gd name="connsiteY14" fmla="*/ 94297 h 869632"/>
                <a:gd name="connsiteX15" fmla="*/ 569595 w 1272539"/>
                <a:gd name="connsiteY15" fmla="*/ 174308 h 869632"/>
                <a:gd name="connsiteX16" fmla="*/ 593408 w 1272539"/>
                <a:gd name="connsiteY16" fmla="*/ 160020 h 869632"/>
                <a:gd name="connsiteX17" fmla="*/ 629603 w 1272539"/>
                <a:gd name="connsiteY17" fmla="*/ 120968 h 869632"/>
                <a:gd name="connsiteX18" fmla="*/ 652463 w 1272539"/>
                <a:gd name="connsiteY18" fmla="*/ 100965 h 869632"/>
                <a:gd name="connsiteX19" fmla="*/ 702945 w 1272539"/>
                <a:gd name="connsiteY19" fmla="*/ 58103 h 869632"/>
                <a:gd name="connsiteX20" fmla="*/ 750570 w 1272539"/>
                <a:gd name="connsiteY20" fmla="*/ 20003 h 869632"/>
                <a:gd name="connsiteX21" fmla="*/ 779145 w 1272539"/>
                <a:gd name="connsiteY21" fmla="*/ 0 h 869632"/>
                <a:gd name="connsiteX22" fmla="*/ 783908 w 1272539"/>
                <a:gd name="connsiteY22" fmla="*/ 8573 h 869632"/>
                <a:gd name="connsiteX23" fmla="*/ 791528 w 1272539"/>
                <a:gd name="connsiteY23" fmla="*/ 69533 h 869632"/>
                <a:gd name="connsiteX24" fmla="*/ 796290 w 1272539"/>
                <a:gd name="connsiteY24" fmla="*/ 166688 h 869632"/>
                <a:gd name="connsiteX25" fmla="*/ 796290 w 1272539"/>
                <a:gd name="connsiteY25" fmla="*/ 188595 h 869632"/>
                <a:gd name="connsiteX26" fmla="*/ 800100 w 1272539"/>
                <a:gd name="connsiteY26" fmla="*/ 210503 h 869632"/>
                <a:gd name="connsiteX27" fmla="*/ 826770 w 1272539"/>
                <a:gd name="connsiteY27" fmla="*/ 214313 h 869632"/>
                <a:gd name="connsiteX28" fmla="*/ 915353 w 1272539"/>
                <a:gd name="connsiteY28" fmla="*/ 161925 h 869632"/>
                <a:gd name="connsiteX29" fmla="*/ 955358 w 1272539"/>
                <a:gd name="connsiteY29" fmla="*/ 143828 h 869632"/>
                <a:gd name="connsiteX30" fmla="*/ 985838 w 1272539"/>
                <a:gd name="connsiteY30" fmla="*/ 130493 h 869632"/>
                <a:gd name="connsiteX31" fmla="*/ 1016318 w 1272539"/>
                <a:gd name="connsiteY31" fmla="*/ 120968 h 869632"/>
                <a:gd name="connsiteX32" fmla="*/ 1016318 w 1272539"/>
                <a:gd name="connsiteY32" fmla="*/ 143828 h 869632"/>
                <a:gd name="connsiteX33" fmla="*/ 1007745 w 1272539"/>
                <a:gd name="connsiteY33" fmla="*/ 243840 h 869632"/>
                <a:gd name="connsiteX34" fmla="*/ 1040130 w 1272539"/>
                <a:gd name="connsiteY34" fmla="*/ 274320 h 869632"/>
                <a:gd name="connsiteX35" fmla="*/ 1056323 w 1272539"/>
                <a:gd name="connsiteY35" fmla="*/ 272415 h 869632"/>
                <a:gd name="connsiteX36" fmla="*/ 1169670 w 1272539"/>
                <a:gd name="connsiteY36" fmla="*/ 261938 h 869632"/>
                <a:gd name="connsiteX37" fmla="*/ 1202055 w 1272539"/>
                <a:gd name="connsiteY37" fmla="*/ 264795 h 869632"/>
                <a:gd name="connsiteX38" fmla="*/ 1199198 w 1272539"/>
                <a:gd name="connsiteY38" fmla="*/ 279083 h 869632"/>
                <a:gd name="connsiteX39" fmla="*/ 1183005 w 1272539"/>
                <a:gd name="connsiteY39" fmla="*/ 301943 h 869632"/>
                <a:gd name="connsiteX40" fmla="*/ 1114425 w 1272539"/>
                <a:gd name="connsiteY40" fmla="*/ 375285 h 869632"/>
                <a:gd name="connsiteX41" fmla="*/ 1106805 w 1272539"/>
                <a:gd name="connsiteY41" fmla="*/ 382905 h 869632"/>
                <a:gd name="connsiteX42" fmla="*/ 1114425 w 1272539"/>
                <a:gd name="connsiteY42" fmla="*/ 416243 h 869632"/>
                <a:gd name="connsiteX43" fmla="*/ 1172527 w 1272539"/>
                <a:gd name="connsiteY43" fmla="*/ 435293 h 869632"/>
                <a:gd name="connsiteX44" fmla="*/ 1258252 w 1272539"/>
                <a:gd name="connsiteY44" fmla="*/ 460058 h 869632"/>
                <a:gd name="connsiteX45" fmla="*/ 1272540 w 1272539"/>
                <a:gd name="connsiteY45" fmla="*/ 467678 h 869632"/>
                <a:gd name="connsiteX46" fmla="*/ 1255395 w 1272539"/>
                <a:gd name="connsiteY46" fmla="*/ 475297 h 869632"/>
                <a:gd name="connsiteX47" fmla="*/ 1192530 w 1272539"/>
                <a:gd name="connsiteY47" fmla="*/ 489585 h 869632"/>
                <a:gd name="connsiteX48" fmla="*/ 1130618 w 1272539"/>
                <a:gd name="connsiteY48" fmla="*/ 513397 h 869632"/>
                <a:gd name="connsiteX49" fmla="*/ 1143952 w 1272539"/>
                <a:gd name="connsiteY49" fmla="*/ 549593 h 869632"/>
                <a:gd name="connsiteX50" fmla="*/ 1191577 w 1272539"/>
                <a:gd name="connsiteY50" fmla="*/ 603885 h 869632"/>
                <a:gd name="connsiteX51" fmla="*/ 1201102 w 1272539"/>
                <a:gd name="connsiteY51" fmla="*/ 617220 h 869632"/>
                <a:gd name="connsiteX52" fmla="*/ 1186815 w 1272539"/>
                <a:gd name="connsiteY52" fmla="*/ 621030 h 869632"/>
                <a:gd name="connsiteX53" fmla="*/ 1137285 w 1272539"/>
                <a:gd name="connsiteY53" fmla="*/ 625793 h 869632"/>
                <a:gd name="connsiteX54" fmla="*/ 1082040 w 1272539"/>
                <a:gd name="connsiteY54" fmla="*/ 629603 h 869632"/>
                <a:gd name="connsiteX55" fmla="*/ 1056323 w 1272539"/>
                <a:gd name="connsiteY55" fmla="*/ 639128 h 869632"/>
                <a:gd name="connsiteX56" fmla="*/ 1076325 w 1272539"/>
                <a:gd name="connsiteY56" fmla="*/ 743903 h 869632"/>
                <a:gd name="connsiteX57" fmla="*/ 1011555 w 1272539"/>
                <a:gd name="connsiteY57" fmla="*/ 722947 h 869632"/>
                <a:gd name="connsiteX58" fmla="*/ 924878 w 1272539"/>
                <a:gd name="connsiteY58" fmla="*/ 686753 h 869632"/>
                <a:gd name="connsiteX59" fmla="*/ 897255 w 1272539"/>
                <a:gd name="connsiteY59" fmla="*/ 690563 h 869632"/>
                <a:gd name="connsiteX60" fmla="*/ 892493 w 1272539"/>
                <a:gd name="connsiteY60" fmla="*/ 741997 h 869632"/>
                <a:gd name="connsiteX61" fmla="*/ 887730 w 1272539"/>
                <a:gd name="connsiteY61" fmla="*/ 810578 h 869632"/>
                <a:gd name="connsiteX62" fmla="*/ 872490 w 1272539"/>
                <a:gd name="connsiteY62" fmla="*/ 806768 h 869632"/>
                <a:gd name="connsiteX63" fmla="*/ 826770 w 1272539"/>
                <a:gd name="connsiteY63" fmla="*/ 769620 h 869632"/>
                <a:gd name="connsiteX64" fmla="*/ 819150 w 1272539"/>
                <a:gd name="connsiteY64" fmla="*/ 762000 h 869632"/>
                <a:gd name="connsiteX65" fmla="*/ 773430 w 1272539"/>
                <a:gd name="connsiteY65" fmla="*/ 709613 h 869632"/>
                <a:gd name="connsiteX66" fmla="*/ 762953 w 1272539"/>
                <a:gd name="connsiteY66" fmla="*/ 700088 h 869632"/>
                <a:gd name="connsiteX67" fmla="*/ 729615 w 1272539"/>
                <a:gd name="connsiteY67" fmla="*/ 705803 h 869632"/>
                <a:gd name="connsiteX68" fmla="*/ 708660 w 1272539"/>
                <a:gd name="connsiteY68" fmla="*/ 747713 h 869632"/>
                <a:gd name="connsiteX69" fmla="*/ 678180 w 1272539"/>
                <a:gd name="connsiteY69" fmla="*/ 822960 h 869632"/>
                <a:gd name="connsiteX70" fmla="*/ 641033 w 1272539"/>
                <a:gd name="connsiteY70" fmla="*/ 867728 h 869632"/>
                <a:gd name="connsiteX71" fmla="*/ 631508 w 1272539"/>
                <a:gd name="connsiteY71" fmla="*/ 869633 h 869632"/>
                <a:gd name="connsiteX72" fmla="*/ 559118 w 1272539"/>
                <a:gd name="connsiteY72" fmla="*/ 779145 h 869632"/>
                <a:gd name="connsiteX73" fmla="*/ 531495 w 1272539"/>
                <a:gd name="connsiteY73" fmla="*/ 737235 h 869632"/>
                <a:gd name="connsiteX74" fmla="*/ 510540 w 1272539"/>
                <a:gd name="connsiteY74" fmla="*/ 707708 h 869632"/>
                <a:gd name="connsiteX75" fmla="*/ 469583 w 1272539"/>
                <a:gd name="connsiteY75" fmla="*/ 705803 h 869632"/>
                <a:gd name="connsiteX76" fmla="*/ 401003 w 1272539"/>
                <a:gd name="connsiteY76" fmla="*/ 770572 h 869632"/>
                <a:gd name="connsiteX77" fmla="*/ 390525 w 1272539"/>
                <a:gd name="connsiteY77" fmla="*/ 780097 h 869632"/>
                <a:gd name="connsiteX78" fmla="*/ 336233 w 1272539"/>
                <a:gd name="connsiteY78" fmla="*/ 820103 h 869632"/>
                <a:gd name="connsiteX79" fmla="*/ 326708 w 1272539"/>
                <a:gd name="connsiteY79" fmla="*/ 804863 h 869632"/>
                <a:gd name="connsiteX80" fmla="*/ 304800 w 1272539"/>
                <a:gd name="connsiteY80" fmla="*/ 699135 h 869632"/>
                <a:gd name="connsiteX81" fmla="*/ 297180 w 1272539"/>
                <a:gd name="connsiteY81" fmla="*/ 646747 h 869632"/>
                <a:gd name="connsiteX82" fmla="*/ 288608 w 1272539"/>
                <a:gd name="connsiteY82" fmla="*/ 608647 h 869632"/>
                <a:gd name="connsiteX83" fmla="*/ 262890 w 1272539"/>
                <a:gd name="connsiteY83" fmla="*/ 594360 h 869632"/>
                <a:gd name="connsiteX84" fmla="*/ 260033 w 1272539"/>
                <a:gd name="connsiteY84" fmla="*/ 595313 h 869632"/>
                <a:gd name="connsiteX85" fmla="*/ 183833 w 1272539"/>
                <a:gd name="connsiteY85" fmla="*/ 621983 h 869632"/>
                <a:gd name="connsiteX86" fmla="*/ 88583 w 1272539"/>
                <a:gd name="connsiteY86" fmla="*/ 650558 h 869632"/>
                <a:gd name="connsiteX87" fmla="*/ 92392 w 1272539"/>
                <a:gd name="connsiteY87" fmla="*/ 631508 h 869632"/>
                <a:gd name="connsiteX88" fmla="*/ 156210 w 1272539"/>
                <a:gd name="connsiteY88" fmla="*/ 530543 h 869632"/>
                <a:gd name="connsiteX89" fmla="*/ 170498 w 1272539"/>
                <a:gd name="connsiteY89" fmla="*/ 489585 h 869632"/>
                <a:gd name="connsiteX90" fmla="*/ 159067 w 1272539"/>
                <a:gd name="connsiteY90" fmla="*/ 472440 h 869632"/>
                <a:gd name="connsiteX91" fmla="*/ 97155 w 1272539"/>
                <a:gd name="connsiteY91" fmla="*/ 456247 h 869632"/>
                <a:gd name="connsiteX92" fmla="*/ 0 w 1272539"/>
                <a:gd name="connsiteY92" fmla="*/ 436245 h 869632"/>
                <a:gd name="connsiteX93" fmla="*/ 11430 w 1272539"/>
                <a:gd name="connsiteY93" fmla="*/ 417195 h 869632"/>
                <a:gd name="connsiteX94" fmla="*/ 38100 w 1272539"/>
                <a:gd name="connsiteY94" fmla="*/ 396240 h 869632"/>
                <a:gd name="connsiteX95" fmla="*/ 130492 w 1272539"/>
                <a:gd name="connsiteY95" fmla="*/ 340043 h 869632"/>
                <a:gd name="connsiteX96" fmla="*/ 155258 w 1272539"/>
                <a:gd name="connsiteY96" fmla="*/ 327660 h 869632"/>
                <a:gd name="connsiteX97" fmla="*/ 158115 w 1272539"/>
                <a:gd name="connsiteY97" fmla="*/ 300990 h 869632"/>
                <a:gd name="connsiteX98" fmla="*/ 120015 w 1272539"/>
                <a:gd name="connsiteY98" fmla="*/ 273368 h 869632"/>
                <a:gd name="connsiteX99" fmla="*/ 31433 w 1272539"/>
                <a:gd name="connsiteY99" fmla="*/ 217170 h 869632"/>
                <a:gd name="connsiteX100" fmla="*/ 30480 w 1272539"/>
                <a:gd name="connsiteY100" fmla="*/ 215265 h 869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1272539" h="869632">
                  <a:moveTo>
                    <a:pt x="30480" y="215265"/>
                  </a:moveTo>
                  <a:cubicBezTo>
                    <a:pt x="32385" y="214313"/>
                    <a:pt x="33338" y="212408"/>
                    <a:pt x="35242" y="212408"/>
                  </a:cubicBezTo>
                  <a:cubicBezTo>
                    <a:pt x="62865" y="213360"/>
                    <a:pt x="90488" y="214313"/>
                    <a:pt x="118110" y="220980"/>
                  </a:cubicBezTo>
                  <a:cubicBezTo>
                    <a:pt x="125730" y="222885"/>
                    <a:pt x="134303" y="224790"/>
                    <a:pt x="142875" y="224790"/>
                  </a:cubicBezTo>
                  <a:cubicBezTo>
                    <a:pt x="190500" y="228600"/>
                    <a:pt x="237173" y="233363"/>
                    <a:pt x="284798" y="236220"/>
                  </a:cubicBezTo>
                  <a:cubicBezTo>
                    <a:pt x="310515" y="238125"/>
                    <a:pt x="314325" y="235268"/>
                    <a:pt x="315278" y="209550"/>
                  </a:cubicBezTo>
                  <a:cubicBezTo>
                    <a:pt x="316230" y="186690"/>
                    <a:pt x="315278" y="162878"/>
                    <a:pt x="313373" y="140018"/>
                  </a:cubicBezTo>
                  <a:cubicBezTo>
                    <a:pt x="312420" y="117158"/>
                    <a:pt x="313373" y="99060"/>
                    <a:pt x="320040" y="79058"/>
                  </a:cubicBezTo>
                  <a:cubicBezTo>
                    <a:pt x="325755" y="85725"/>
                    <a:pt x="331470" y="91440"/>
                    <a:pt x="337185" y="97155"/>
                  </a:cubicBezTo>
                  <a:cubicBezTo>
                    <a:pt x="342900" y="102870"/>
                    <a:pt x="349567" y="108585"/>
                    <a:pt x="354330" y="115253"/>
                  </a:cubicBezTo>
                  <a:cubicBezTo>
                    <a:pt x="373380" y="137160"/>
                    <a:pt x="397192" y="154305"/>
                    <a:pt x="420053" y="171450"/>
                  </a:cubicBezTo>
                  <a:cubicBezTo>
                    <a:pt x="432435" y="180022"/>
                    <a:pt x="438150" y="179070"/>
                    <a:pt x="448628" y="167640"/>
                  </a:cubicBezTo>
                  <a:cubicBezTo>
                    <a:pt x="453390" y="162878"/>
                    <a:pt x="457200" y="158115"/>
                    <a:pt x="461010" y="152400"/>
                  </a:cubicBezTo>
                  <a:cubicBezTo>
                    <a:pt x="474345" y="135255"/>
                    <a:pt x="487680" y="119063"/>
                    <a:pt x="501015" y="101918"/>
                  </a:cubicBezTo>
                  <a:cubicBezTo>
                    <a:pt x="503873" y="98108"/>
                    <a:pt x="508635" y="97155"/>
                    <a:pt x="513398" y="94297"/>
                  </a:cubicBezTo>
                  <a:cubicBezTo>
                    <a:pt x="541020" y="115253"/>
                    <a:pt x="545783" y="152400"/>
                    <a:pt x="569595" y="174308"/>
                  </a:cubicBezTo>
                  <a:cubicBezTo>
                    <a:pt x="581025" y="173355"/>
                    <a:pt x="587693" y="166688"/>
                    <a:pt x="593408" y="160020"/>
                  </a:cubicBezTo>
                  <a:cubicBezTo>
                    <a:pt x="605790" y="146685"/>
                    <a:pt x="617220" y="133350"/>
                    <a:pt x="629603" y="120968"/>
                  </a:cubicBezTo>
                  <a:cubicBezTo>
                    <a:pt x="636270" y="113347"/>
                    <a:pt x="644843" y="107633"/>
                    <a:pt x="652463" y="100965"/>
                  </a:cubicBezTo>
                  <a:cubicBezTo>
                    <a:pt x="669608" y="86678"/>
                    <a:pt x="685800" y="72390"/>
                    <a:pt x="702945" y="58103"/>
                  </a:cubicBezTo>
                  <a:cubicBezTo>
                    <a:pt x="719138" y="44768"/>
                    <a:pt x="734378" y="32385"/>
                    <a:pt x="750570" y="20003"/>
                  </a:cubicBezTo>
                  <a:cubicBezTo>
                    <a:pt x="759143" y="13335"/>
                    <a:pt x="768668" y="7620"/>
                    <a:pt x="779145" y="0"/>
                  </a:cubicBezTo>
                  <a:cubicBezTo>
                    <a:pt x="781050" y="2858"/>
                    <a:pt x="783908" y="5715"/>
                    <a:pt x="783908" y="8573"/>
                  </a:cubicBezTo>
                  <a:cubicBezTo>
                    <a:pt x="788670" y="28575"/>
                    <a:pt x="790575" y="48578"/>
                    <a:pt x="791528" y="69533"/>
                  </a:cubicBezTo>
                  <a:cubicBezTo>
                    <a:pt x="792480" y="101918"/>
                    <a:pt x="794385" y="134303"/>
                    <a:pt x="796290" y="166688"/>
                  </a:cubicBezTo>
                  <a:cubicBezTo>
                    <a:pt x="796290" y="174308"/>
                    <a:pt x="795338" y="181928"/>
                    <a:pt x="796290" y="188595"/>
                  </a:cubicBezTo>
                  <a:cubicBezTo>
                    <a:pt x="797243" y="196215"/>
                    <a:pt x="798195" y="202883"/>
                    <a:pt x="800100" y="210503"/>
                  </a:cubicBezTo>
                  <a:cubicBezTo>
                    <a:pt x="809625" y="211455"/>
                    <a:pt x="818198" y="213360"/>
                    <a:pt x="826770" y="214313"/>
                  </a:cubicBezTo>
                  <a:cubicBezTo>
                    <a:pt x="856298" y="197168"/>
                    <a:pt x="884873" y="179070"/>
                    <a:pt x="915353" y="161925"/>
                  </a:cubicBezTo>
                  <a:cubicBezTo>
                    <a:pt x="928688" y="154305"/>
                    <a:pt x="942023" y="149543"/>
                    <a:pt x="955358" y="143828"/>
                  </a:cubicBezTo>
                  <a:cubicBezTo>
                    <a:pt x="965835" y="139065"/>
                    <a:pt x="976313" y="135255"/>
                    <a:pt x="985838" y="130493"/>
                  </a:cubicBezTo>
                  <a:cubicBezTo>
                    <a:pt x="995363" y="126683"/>
                    <a:pt x="1003935" y="120968"/>
                    <a:pt x="1016318" y="120968"/>
                  </a:cubicBezTo>
                  <a:cubicBezTo>
                    <a:pt x="1016318" y="129540"/>
                    <a:pt x="1016318" y="136208"/>
                    <a:pt x="1016318" y="143828"/>
                  </a:cubicBezTo>
                  <a:cubicBezTo>
                    <a:pt x="1013460" y="177165"/>
                    <a:pt x="1011555" y="210503"/>
                    <a:pt x="1007745" y="243840"/>
                  </a:cubicBezTo>
                  <a:cubicBezTo>
                    <a:pt x="1005840" y="264795"/>
                    <a:pt x="1006793" y="277178"/>
                    <a:pt x="1040130" y="274320"/>
                  </a:cubicBezTo>
                  <a:cubicBezTo>
                    <a:pt x="1045845" y="274320"/>
                    <a:pt x="1051560" y="273368"/>
                    <a:pt x="1056323" y="272415"/>
                  </a:cubicBezTo>
                  <a:cubicBezTo>
                    <a:pt x="1093470" y="260985"/>
                    <a:pt x="1131570" y="264795"/>
                    <a:pt x="1169670" y="261938"/>
                  </a:cubicBezTo>
                  <a:cubicBezTo>
                    <a:pt x="1179195" y="260985"/>
                    <a:pt x="1189673" y="263843"/>
                    <a:pt x="1202055" y="264795"/>
                  </a:cubicBezTo>
                  <a:cubicBezTo>
                    <a:pt x="1201102" y="270510"/>
                    <a:pt x="1201102" y="275272"/>
                    <a:pt x="1199198" y="279083"/>
                  </a:cubicBezTo>
                  <a:cubicBezTo>
                    <a:pt x="1194435" y="286703"/>
                    <a:pt x="1189673" y="295275"/>
                    <a:pt x="1183005" y="301943"/>
                  </a:cubicBezTo>
                  <a:cubicBezTo>
                    <a:pt x="1159193" y="325755"/>
                    <a:pt x="1140143" y="353378"/>
                    <a:pt x="1114425" y="375285"/>
                  </a:cubicBezTo>
                  <a:cubicBezTo>
                    <a:pt x="1111568" y="378143"/>
                    <a:pt x="1108710" y="380047"/>
                    <a:pt x="1106805" y="382905"/>
                  </a:cubicBezTo>
                  <a:cubicBezTo>
                    <a:pt x="1092518" y="401955"/>
                    <a:pt x="1096327" y="409575"/>
                    <a:pt x="1114425" y="416243"/>
                  </a:cubicBezTo>
                  <a:cubicBezTo>
                    <a:pt x="1133475" y="422910"/>
                    <a:pt x="1151573" y="431483"/>
                    <a:pt x="1172527" y="435293"/>
                  </a:cubicBezTo>
                  <a:cubicBezTo>
                    <a:pt x="1201102" y="441008"/>
                    <a:pt x="1229677" y="451485"/>
                    <a:pt x="1258252" y="460058"/>
                  </a:cubicBezTo>
                  <a:cubicBezTo>
                    <a:pt x="1263015" y="461010"/>
                    <a:pt x="1266825" y="463868"/>
                    <a:pt x="1272540" y="467678"/>
                  </a:cubicBezTo>
                  <a:cubicBezTo>
                    <a:pt x="1265873" y="470535"/>
                    <a:pt x="1261110" y="473393"/>
                    <a:pt x="1255395" y="475297"/>
                  </a:cubicBezTo>
                  <a:cubicBezTo>
                    <a:pt x="1234440" y="480060"/>
                    <a:pt x="1213485" y="484822"/>
                    <a:pt x="1192530" y="489585"/>
                  </a:cubicBezTo>
                  <a:cubicBezTo>
                    <a:pt x="1170623" y="494347"/>
                    <a:pt x="1150620" y="502920"/>
                    <a:pt x="1130618" y="513397"/>
                  </a:cubicBezTo>
                  <a:cubicBezTo>
                    <a:pt x="1129665" y="527685"/>
                    <a:pt x="1135380" y="539115"/>
                    <a:pt x="1143952" y="549593"/>
                  </a:cubicBezTo>
                  <a:cubicBezTo>
                    <a:pt x="1160145" y="567690"/>
                    <a:pt x="1171575" y="588645"/>
                    <a:pt x="1191577" y="603885"/>
                  </a:cubicBezTo>
                  <a:cubicBezTo>
                    <a:pt x="1195388" y="606743"/>
                    <a:pt x="1197293" y="611505"/>
                    <a:pt x="1201102" y="617220"/>
                  </a:cubicBezTo>
                  <a:cubicBezTo>
                    <a:pt x="1195388" y="619125"/>
                    <a:pt x="1190625" y="621030"/>
                    <a:pt x="1186815" y="621030"/>
                  </a:cubicBezTo>
                  <a:cubicBezTo>
                    <a:pt x="1169670" y="621030"/>
                    <a:pt x="1153477" y="622935"/>
                    <a:pt x="1137285" y="625793"/>
                  </a:cubicBezTo>
                  <a:cubicBezTo>
                    <a:pt x="1119188" y="628650"/>
                    <a:pt x="1100138" y="629603"/>
                    <a:pt x="1082040" y="629603"/>
                  </a:cubicBezTo>
                  <a:cubicBezTo>
                    <a:pt x="1070610" y="630555"/>
                    <a:pt x="1070610" y="629603"/>
                    <a:pt x="1056323" y="639128"/>
                  </a:cubicBezTo>
                  <a:cubicBezTo>
                    <a:pt x="1058227" y="673418"/>
                    <a:pt x="1064895" y="707708"/>
                    <a:pt x="1076325" y="743903"/>
                  </a:cubicBezTo>
                  <a:cubicBezTo>
                    <a:pt x="1052513" y="739140"/>
                    <a:pt x="1031558" y="731520"/>
                    <a:pt x="1011555" y="722947"/>
                  </a:cubicBezTo>
                  <a:cubicBezTo>
                    <a:pt x="982980" y="710565"/>
                    <a:pt x="953452" y="699135"/>
                    <a:pt x="924878" y="686753"/>
                  </a:cubicBezTo>
                  <a:cubicBezTo>
                    <a:pt x="915353" y="682943"/>
                    <a:pt x="906780" y="684847"/>
                    <a:pt x="897255" y="690563"/>
                  </a:cubicBezTo>
                  <a:cubicBezTo>
                    <a:pt x="892493" y="706755"/>
                    <a:pt x="891540" y="723900"/>
                    <a:pt x="892493" y="741997"/>
                  </a:cubicBezTo>
                  <a:cubicBezTo>
                    <a:pt x="894398" y="763905"/>
                    <a:pt x="892493" y="786765"/>
                    <a:pt x="887730" y="810578"/>
                  </a:cubicBezTo>
                  <a:cubicBezTo>
                    <a:pt x="882015" y="808672"/>
                    <a:pt x="875348" y="809625"/>
                    <a:pt x="872490" y="806768"/>
                  </a:cubicBezTo>
                  <a:cubicBezTo>
                    <a:pt x="857250" y="795338"/>
                    <a:pt x="842010" y="782003"/>
                    <a:pt x="826770" y="769620"/>
                  </a:cubicBezTo>
                  <a:cubicBezTo>
                    <a:pt x="823913" y="767715"/>
                    <a:pt x="821055" y="764858"/>
                    <a:pt x="819150" y="762000"/>
                  </a:cubicBezTo>
                  <a:cubicBezTo>
                    <a:pt x="807720" y="741045"/>
                    <a:pt x="786765" y="728663"/>
                    <a:pt x="773430" y="709613"/>
                  </a:cubicBezTo>
                  <a:cubicBezTo>
                    <a:pt x="770573" y="705803"/>
                    <a:pt x="766763" y="702945"/>
                    <a:pt x="762953" y="700088"/>
                  </a:cubicBezTo>
                  <a:cubicBezTo>
                    <a:pt x="749618" y="691515"/>
                    <a:pt x="738188" y="692468"/>
                    <a:pt x="729615" y="705803"/>
                  </a:cubicBezTo>
                  <a:cubicBezTo>
                    <a:pt x="721043" y="719138"/>
                    <a:pt x="714375" y="733425"/>
                    <a:pt x="708660" y="747713"/>
                  </a:cubicBezTo>
                  <a:cubicBezTo>
                    <a:pt x="698183" y="772478"/>
                    <a:pt x="689610" y="798195"/>
                    <a:pt x="678180" y="822960"/>
                  </a:cubicBezTo>
                  <a:cubicBezTo>
                    <a:pt x="669608" y="841058"/>
                    <a:pt x="656273" y="855345"/>
                    <a:pt x="641033" y="867728"/>
                  </a:cubicBezTo>
                  <a:cubicBezTo>
                    <a:pt x="639128" y="869633"/>
                    <a:pt x="636270" y="868680"/>
                    <a:pt x="631508" y="869633"/>
                  </a:cubicBezTo>
                  <a:cubicBezTo>
                    <a:pt x="606743" y="841058"/>
                    <a:pt x="575310" y="816293"/>
                    <a:pt x="559118" y="779145"/>
                  </a:cubicBezTo>
                  <a:cubicBezTo>
                    <a:pt x="552450" y="763905"/>
                    <a:pt x="541020" y="751522"/>
                    <a:pt x="531495" y="737235"/>
                  </a:cubicBezTo>
                  <a:cubicBezTo>
                    <a:pt x="524828" y="727710"/>
                    <a:pt x="518160" y="717233"/>
                    <a:pt x="510540" y="707708"/>
                  </a:cubicBezTo>
                  <a:cubicBezTo>
                    <a:pt x="499110" y="694372"/>
                    <a:pt x="480060" y="692468"/>
                    <a:pt x="469583" y="705803"/>
                  </a:cubicBezTo>
                  <a:cubicBezTo>
                    <a:pt x="449580" y="730568"/>
                    <a:pt x="424815" y="750570"/>
                    <a:pt x="401003" y="770572"/>
                  </a:cubicBezTo>
                  <a:cubicBezTo>
                    <a:pt x="397192" y="773430"/>
                    <a:pt x="393383" y="776288"/>
                    <a:pt x="390525" y="780097"/>
                  </a:cubicBezTo>
                  <a:cubicBezTo>
                    <a:pt x="377190" y="800100"/>
                    <a:pt x="355283" y="805815"/>
                    <a:pt x="336233" y="820103"/>
                  </a:cubicBezTo>
                  <a:cubicBezTo>
                    <a:pt x="332423" y="814388"/>
                    <a:pt x="328613" y="810578"/>
                    <a:pt x="326708" y="804863"/>
                  </a:cubicBezTo>
                  <a:cubicBezTo>
                    <a:pt x="313373" y="770572"/>
                    <a:pt x="307658" y="735330"/>
                    <a:pt x="304800" y="699135"/>
                  </a:cubicBezTo>
                  <a:cubicBezTo>
                    <a:pt x="302895" y="681038"/>
                    <a:pt x="300990" y="663893"/>
                    <a:pt x="297180" y="646747"/>
                  </a:cubicBezTo>
                  <a:cubicBezTo>
                    <a:pt x="294323" y="634365"/>
                    <a:pt x="292417" y="621030"/>
                    <a:pt x="288608" y="608647"/>
                  </a:cubicBezTo>
                  <a:cubicBezTo>
                    <a:pt x="284798" y="595313"/>
                    <a:pt x="276225" y="591503"/>
                    <a:pt x="262890" y="594360"/>
                  </a:cubicBezTo>
                  <a:cubicBezTo>
                    <a:pt x="261938" y="594360"/>
                    <a:pt x="260985" y="595313"/>
                    <a:pt x="260033" y="595313"/>
                  </a:cubicBezTo>
                  <a:cubicBezTo>
                    <a:pt x="234315" y="603885"/>
                    <a:pt x="209550" y="613410"/>
                    <a:pt x="183833" y="621983"/>
                  </a:cubicBezTo>
                  <a:cubicBezTo>
                    <a:pt x="152400" y="632460"/>
                    <a:pt x="120015" y="641033"/>
                    <a:pt x="88583" y="650558"/>
                  </a:cubicBezTo>
                  <a:cubicBezTo>
                    <a:pt x="83820" y="641985"/>
                    <a:pt x="89535" y="637222"/>
                    <a:pt x="92392" y="631508"/>
                  </a:cubicBezTo>
                  <a:cubicBezTo>
                    <a:pt x="111442" y="596265"/>
                    <a:pt x="131445" y="561022"/>
                    <a:pt x="156210" y="530543"/>
                  </a:cubicBezTo>
                  <a:cubicBezTo>
                    <a:pt x="166688" y="518160"/>
                    <a:pt x="169545" y="504825"/>
                    <a:pt x="170498" y="489585"/>
                  </a:cubicBezTo>
                  <a:cubicBezTo>
                    <a:pt x="170498" y="481013"/>
                    <a:pt x="166688" y="475297"/>
                    <a:pt x="159067" y="472440"/>
                  </a:cubicBezTo>
                  <a:cubicBezTo>
                    <a:pt x="139065" y="464820"/>
                    <a:pt x="119063" y="458153"/>
                    <a:pt x="97155" y="456247"/>
                  </a:cubicBezTo>
                  <a:cubicBezTo>
                    <a:pt x="63817" y="454343"/>
                    <a:pt x="31433" y="444818"/>
                    <a:pt x="0" y="436245"/>
                  </a:cubicBezTo>
                  <a:cubicBezTo>
                    <a:pt x="0" y="425768"/>
                    <a:pt x="5715" y="421958"/>
                    <a:pt x="11430" y="417195"/>
                  </a:cubicBezTo>
                  <a:cubicBezTo>
                    <a:pt x="20003" y="410528"/>
                    <a:pt x="29528" y="403860"/>
                    <a:pt x="38100" y="396240"/>
                  </a:cubicBezTo>
                  <a:cubicBezTo>
                    <a:pt x="65723" y="372428"/>
                    <a:pt x="98108" y="356235"/>
                    <a:pt x="130492" y="340043"/>
                  </a:cubicBezTo>
                  <a:cubicBezTo>
                    <a:pt x="139065" y="336233"/>
                    <a:pt x="147638" y="333375"/>
                    <a:pt x="155258" y="327660"/>
                  </a:cubicBezTo>
                  <a:cubicBezTo>
                    <a:pt x="164783" y="320993"/>
                    <a:pt x="165735" y="309563"/>
                    <a:pt x="158115" y="300990"/>
                  </a:cubicBezTo>
                  <a:cubicBezTo>
                    <a:pt x="146685" y="289560"/>
                    <a:pt x="133350" y="281940"/>
                    <a:pt x="120015" y="273368"/>
                  </a:cubicBezTo>
                  <a:cubicBezTo>
                    <a:pt x="89535" y="255270"/>
                    <a:pt x="60960" y="236220"/>
                    <a:pt x="31433" y="217170"/>
                  </a:cubicBezTo>
                  <a:cubicBezTo>
                    <a:pt x="30480" y="217170"/>
                    <a:pt x="30480" y="215265"/>
                    <a:pt x="30480" y="2152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" name="Rectangle 7"/>
          <p:cNvSpPr/>
          <p:nvPr/>
        </p:nvSpPr>
        <p:spPr>
          <a:xfrm>
            <a:off x="3288580" y="2683938"/>
            <a:ext cx="50305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dk1"/>
                </a:solidFill>
                <a:latin typeface="Times  New Roman"/>
              </a:rPr>
              <a:t>     </a:t>
            </a:r>
            <a:r>
              <a:rPr lang="en-US" sz="4000" b="1" dirty="0" err="1" smtClean="0">
                <a:solidFill>
                  <a:schemeClr val="dk1"/>
                </a:solidFill>
                <a:latin typeface="Times  New Roman"/>
              </a:rPr>
              <a:t>Nhận</a:t>
            </a:r>
            <a:r>
              <a:rPr lang="en-US" sz="4000" b="1" dirty="0" smtClean="0">
                <a:solidFill>
                  <a:schemeClr val="dk1"/>
                </a:solidFill>
                <a:latin typeface="Times  New Roman"/>
              </a:rPr>
              <a:t> </a:t>
            </a:r>
            <a:r>
              <a:rPr lang="en-US" sz="4000" b="1" dirty="0" err="1" smtClean="0">
                <a:solidFill>
                  <a:schemeClr val="dk1"/>
                </a:solidFill>
                <a:latin typeface="Times  New Roman"/>
              </a:rPr>
              <a:t>xét</a:t>
            </a:r>
            <a:r>
              <a:rPr lang="en-US" sz="4000" b="1" dirty="0" smtClean="0">
                <a:solidFill>
                  <a:schemeClr val="dk1"/>
                </a:solidFill>
                <a:latin typeface="Times  New Roman"/>
              </a:rPr>
              <a:t> </a:t>
            </a:r>
            <a:r>
              <a:rPr lang="en-US" sz="4000" b="1" dirty="0" err="1" smtClean="0">
                <a:solidFill>
                  <a:schemeClr val="dk1"/>
                </a:solidFill>
                <a:latin typeface="Times  New Roman"/>
              </a:rPr>
              <a:t>tiết</a:t>
            </a:r>
            <a:r>
              <a:rPr lang="en-US" sz="4000" b="1" dirty="0" smtClean="0">
                <a:solidFill>
                  <a:schemeClr val="dk1"/>
                </a:solidFill>
                <a:latin typeface="Times  New Roman"/>
              </a:rPr>
              <a:t> </a:t>
            </a:r>
            <a:r>
              <a:rPr lang="en-US" sz="4000" b="1" dirty="0" err="1" smtClean="0">
                <a:solidFill>
                  <a:schemeClr val="dk1"/>
                </a:solidFill>
                <a:latin typeface="Times  New Roman"/>
              </a:rPr>
              <a:t>học</a:t>
            </a:r>
            <a:endParaRPr lang="en-US" sz="4000" b="1" dirty="0">
              <a:solidFill>
                <a:schemeClr val="dk1"/>
              </a:solidFill>
              <a:latin typeface="Times 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652867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>
            <a:extLst>
              <a:ext uri="{FF2B5EF4-FFF2-40B4-BE49-F238E27FC236}">
                <a16:creationId xmlns:a16="http://schemas.microsoft.com/office/drawing/2014/main" xmlns="" id="{4A60A463-587A-34E7-DA4D-482F47FA695A}"/>
              </a:ext>
            </a:extLst>
          </p:cNvPr>
          <p:cNvSpPr/>
          <p:nvPr/>
        </p:nvSpPr>
        <p:spPr>
          <a:xfrm>
            <a:off x="511945" y="443684"/>
            <a:ext cx="6042811" cy="2279297"/>
          </a:xfrm>
          <a:custGeom>
            <a:avLst/>
            <a:gdLst>
              <a:gd name="connsiteX0" fmla="*/ 0 w 6260891"/>
              <a:gd name="connsiteY0" fmla="*/ 0 h 1034126"/>
              <a:gd name="connsiteX1" fmla="*/ 6088533 w 6260891"/>
              <a:gd name="connsiteY1" fmla="*/ 0 h 1034126"/>
              <a:gd name="connsiteX2" fmla="*/ 6260891 w 6260891"/>
              <a:gd name="connsiteY2" fmla="*/ 172358 h 1034126"/>
              <a:gd name="connsiteX3" fmla="*/ 6260891 w 6260891"/>
              <a:gd name="connsiteY3" fmla="*/ 1034126 h 1034126"/>
              <a:gd name="connsiteX4" fmla="*/ 6260891 w 6260891"/>
              <a:gd name="connsiteY4" fmla="*/ 1034126 h 1034126"/>
              <a:gd name="connsiteX5" fmla="*/ 172358 w 6260891"/>
              <a:gd name="connsiteY5" fmla="*/ 1034126 h 1034126"/>
              <a:gd name="connsiteX6" fmla="*/ 0 w 6260891"/>
              <a:gd name="connsiteY6" fmla="*/ 861768 h 1034126"/>
              <a:gd name="connsiteX7" fmla="*/ 0 w 6260891"/>
              <a:gd name="connsiteY7" fmla="*/ 0 h 1034126"/>
              <a:gd name="connsiteX0" fmla="*/ 0 w 6260891"/>
              <a:gd name="connsiteY0" fmla="*/ 0 h 1034126"/>
              <a:gd name="connsiteX1" fmla="*/ 6088533 w 6260891"/>
              <a:gd name="connsiteY1" fmla="*/ 0 h 1034126"/>
              <a:gd name="connsiteX2" fmla="*/ 6260891 w 6260891"/>
              <a:gd name="connsiteY2" fmla="*/ 172358 h 1034126"/>
              <a:gd name="connsiteX3" fmla="*/ 6260891 w 6260891"/>
              <a:gd name="connsiteY3" fmla="*/ 1034126 h 1034126"/>
              <a:gd name="connsiteX4" fmla="*/ 6260891 w 6260891"/>
              <a:gd name="connsiteY4" fmla="*/ 1034126 h 1034126"/>
              <a:gd name="connsiteX5" fmla="*/ 172358 w 6260891"/>
              <a:gd name="connsiteY5" fmla="*/ 1034126 h 1034126"/>
              <a:gd name="connsiteX6" fmla="*/ 0 w 6260891"/>
              <a:gd name="connsiteY6" fmla="*/ 861768 h 1034126"/>
              <a:gd name="connsiteX7" fmla="*/ 0 w 6260891"/>
              <a:gd name="connsiteY7" fmla="*/ 0 h 1034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60891" h="1034126" fill="none" extrusionOk="0">
                <a:moveTo>
                  <a:pt x="0" y="0"/>
                </a:moveTo>
                <a:cubicBezTo>
                  <a:pt x="1099585" y="171689"/>
                  <a:pt x="3748193" y="-227894"/>
                  <a:pt x="6088533" y="0"/>
                </a:cubicBezTo>
                <a:cubicBezTo>
                  <a:pt x="6094693" y="35816"/>
                  <a:pt x="6183033" y="123692"/>
                  <a:pt x="6260891" y="172358"/>
                </a:cubicBezTo>
                <a:cubicBezTo>
                  <a:pt x="6261568" y="413798"/>
                  <a:pt x="6216940" y="814429"/>
                  <a:pt x="6260891" y="1034126"/>
                </a:cubicBezTo>
                <a:lnTo>
                  <a:pt x="6260891" y="1034126"/>
                </a:lnTo>
                <a:cubicBezTo>
                  <a:pt x="4234069" y="703051"/>
                  <a:pt x="963309" y="1017633"/>
                  <a:pt x="172358" y="1034126"/>
                </a:cubicBezTo>
                <a:cubicBezTo>
                  <a:pt x="131030" y="1016080"/>
                  <a:pt x="54692" y="888815"/>
                  <a:pt x="0" y="861768"/>
                </a:cubicBezTo>
                <a:cubicBezTo>
                  <a:pt x="38800" y="536953"/>
                  <a:pt x="34709" y="188080"/>
                  <a:pt x="0" y="0"/>
                </a:cubicBezTo>
                <a:close/>
              </a:path>
              <a:path w="6260891" h="1034126" stroke="0" extrusionOk="0">
                <a:moveTo>
                  <a:pt x="0" y="0"/>
                </a:moveTo>
                <a:cubicBezTo>
                  <a:pt x="2256494" y="-28297"/>
                  <a:pt x="4347859" y="-324054"/>
                  <a:pt x="6088533" y="0"/>
                </a:cubicBezTo>
                <a:cubicBezTo>
                  <a:pt x="6141229" y="67374"/>
                  <a:pt x="6185710" y="98929"/>
                  <a:pt x="6260891" y="172358"/>
                </a:cubicBezTo>
                <a:cubicBezTo>
                  <a:pt x="6190239" y="460455"/>
                  <a:pt x="6335301" y="939821"/>
                  <a:pt x="6260891" y="1034126"/>
                </a:cubicBezTo>
                <a:lnTo>
                  <a:pt x="6260891" y="1034126"/>
                </a:lnTo>
                <a:cubicBezTo>
                  <a:pt x="5095066" y="938306"/>
                  <a:pt x="1726440" y="1048559"/>
                  <a:pt x="172358" y="1034126"/>
                </a:cubicBezTo>
                <a:cubicBezTo>
                  <a:pt x="115489" y="948828"/>
                  <a:pt x="48161" y="924669"/>
                  <a:pt x="0" y="861768"/>
                </a:cubicBezTo>
                <a:cubicBezTo>
                  <a:pt x="-49180" y="581610"/>
                  <a:pt x="62550" y="277240"/>
                  <a:pt x="0" y="0"/>
                </a:cubicBezTo>
                <a:close/>
              </a:path>
              <a:path w="6260891" h="1034126" fill="none" stroke="0" extrusionOk="0">
                <a:moveTo>
                  <a:pt x="0" y="0"/>
                </a:moveTo>
                <a:cubicBezTo>
                  <a:pt x="1043523" y="83216"/>
                  <a:pt x="3777379" y="-268602"/>
                  <a:pt x="6088533" y="0"/>
                </a:cubicBezTo>
                <a:cubicBezTo>
                  <a:pt x="6087198" y="44046"/>
                  <a:pt x="6171901" y="121277"/>
                  <a:pt x="6260891" y="172358"/>
                </a:cubicBezTo>
                <a:cubicBezTo>
                  <a:pt x="6242849" y="450284"/>
                  <a:pt x="6235786" y="824405"/>
                  <a:pt x="6260891" y="1034126"/>
                </a:cubicBezTo>
                <a:lnTo>
                  <a:pt x="6260891" y="1034126"/>
                </a:lnTo>
                <a:cubicBezTo>
                  <a:pt x="4213284" y="996493"/>
                  <a:pt x="995999" y="1091164"/>
                  <a:pt x="172358" y="1034126"/>
                </a:cubicBezTo>
                <a:cubicBezTo>
                  <a:pt x="133530" y="1017917"/>
                  <a:pt x="60790" y="892292"/>
                  <a:pt x="0" y="861768"/>
                </a:cubicBezTo>
                <a:cubicBezTo>
                  <a:pt x="12466" y="525524"/>
                  <a:pt x="54189" y="169711"/>
                  <a:pt x="0" y="0"/>
                </a:cubicBezTo>
                <a:close/>
              </a:path>
            </a:pathLst>
          </a:custGeom>
          <a:solidFill>
            <a:srgbClr val="AEEFA3"/>
          </a:solidFill>
          <a:ln w="38100">
            <a:noFill/>
            <a:extLst>
              <a:ext uri="{C807C97D-BFC1-408E-A445-0C87EB9F89A2}">
                <ask:lineSketchStyleProps xmlns:ask="http://schemas.microsoft.com/office/drawing/2018/sketchyshapes" xmlns="" sd="2214188587">
                  <a:custGeom>
                    <a:avLst/>
                    <a:gdLst>
                      <a:gd name="connsiteX0" fmla="*/ 0 w 6260891"/>
                      <a:gd name="connsiteY0" fmla="*/ 0 h 1034126"/>
                      <a:gd name="connsiteX1" fmla="*/ 6088533 w 6260891"/>
                      <a:gd name="connsiteY1" fmla="*/ 0 h 1034126"/>
                      <a:gd name="connsiteX2" fmla="*/ 6260891 w 6260891"/>
                      <a:gd name="connsiteY2" fmla="*/ 172358 h 1034126"/>
                      <a:gd name="connsiteX3" fmla="*/ 6260891 w 6260891"/>
                      <a:gd name="connsiteY3" fmla="*/ 1034126 h 1034126"/>
                      <a:gd name="connsiteX4" fmla="*/ 6260891 w 6260891"/>
                      <a:gd name="connsiteY4" fmla="*/ 1034126 h 1034126"/>
                      <a:gd name="connsiteX5" fmla="*/ 172358 w 6260891"/>
                      <a:gd name="connsiteY5" fmla="*/ 1034126 h 1034126"/>
                      <a:gd name="connsiteX6" fmla="*/ 0 w 6260891"/>
                      <a:gd name="connsiteY6" fmla="*/ 861768 h 1034126"/>
                      <a:gd name="connsiteX7" fmla="*/ 0 w 6260891"/>
                      <a:gd name="connsiteY7" fmla="*/ 0 h 10341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6260891" h="1034126" fill="none" extrusionOk="0">
                        <a:moveTo>
                          <a:pt x="0" y="0"/>
                        </a:moveTo>
                        <a:cubicBezTo>
                          <a:pt x="999687" y="78011"/>
                          <a:pt x="3993324" y="21937"/>
                          <a:pt x="6088533" y="0"/>
                        </a:cubicBezTo>
                        <a:cubicBezTo>
                          <a:pt x="6101534" y="42538"/>
                          <a:pt x="6174033" y="113296"/>
                          <a:pt x="6260891" y="172358"/>
                        </a:cubicBezTo>
                        <a:cubicBezTo>
                          <a:pt x="6250827" y="427161"/>
                          <a:pt x="6221615" y="814780"/>
                          <a:pt x="6260891" y="1034126"/>
                        </a:cubicBezTo>
                        <a:lnTo>
                          <a:pt x="6260891" y="1034126"/>
                        </a:lnTo>
                        <a:cubicBezTo>
                          <a:pt x="4237301" y="889042"/>
                          <a:pt x="1127724" y="1069205"/>
                          <a:pt x="172358" y="1034126"/>
                        </a:cubicBezTo>
                        <a:cubicBezTo>
                          <a:pt x="137316" y="1019441"/>
                          <a:pt x="52060" y="890297"/>
                          <a:pt x="0" y="861768"/>
                        </a:cubicBezTo>
                        <a:cubicBezTo>
                          <a:pt x="6395" y="532815"/>
                          <a:pt x="33028" y="167729"/>
                          <a:pt x="0" y="0"/>
                        </a:cubicBezTo>
                        <a:close/>
                      </a:path>
                      <a:path w="6260891" h="1034126" stroke="0" extrusionOk="0">
                        <a:moveTo>
                          <a:pt x="0" y="0"/>
                        </a:moveTo>
                        <a:cubicBezTo>
                          <a:pt x="2284303" y="-16420"/>
                          <a:pt x="4077015" y="-157111"/>
                          <a:pt x="6088533" y="0"/>
                        </a:cubicBezTo>
                        <a:cubicBezTo>
                          <a:pt x="6139887" y="66141"/>
                          <a:pt x="6179220" y="101444"/>
                          <a:pt x="6260891" y="172358"/>
                        </a:cubicBezTo>
                        <a:cubicBezTo>
                          <a:pt x="6190554" y="439607"/>
                          <a:pt x="6323471" y="927422"/>
                          <a:pt x="6260891" y="1034126"/>
                        </a:cubicBezTo>
                        <a:lnTo>
                          <a:pt x="6260891" y="1034126"/>
                        </a:lnTo>
                        <a:cubicBezTo>
                          <a:pt x="5116684" y="916631"/>
                          <a:pt x="1484087" y="1115748"/>
                          <a:pt x="172358" y="1034126"/>
                        </a:cubicBezTo>
                        <a:cubicBezTo>
                          <a:pt x="113394" y="959487"/>
                          <a:pt x="46475" y="920939"/>
                          <a:pt x="0" y="861768"/>
                        </a:cubicBezTo>
                        <a:cubicBezTo>
                          <a:pt x="-9885" y="628077"/>
                          <a:pt x="73849" y="29776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nl-NL" sz="3200" b="1" dirty="0">
                <a:solidFill>
                  <a:schemeClr val="tx1"/>
                </a:solidFill>
                <a:latin typeface="Times  New Roman"/>
                <a:cs typeface="Times New Roman" panose="02020603050405020304" pitchFamily="18" charset="0"/>
              </a:rPr>
              <a:t>Câu 1</a:t>
            </a:r>
            <a:r>
              <a:rPr lang="nl-NL" sz="3200" dirty="0">
                <a:solidFill>
                  <a:schemeClr val="tx1"/>
                </a:solidFill>
                <a:latin typeface="Times  New Roman"/>
                <a:cs typeface="Times New Roman" panose="02020603050405020304" pitchFamily="18" charset="0"/>
              </a:rPr>
              <a:t>: </a:t>
            </a:r>
            <a:r>
              <a:rPr lang="en-US" sz="3200" dirty="0" err="1" smtClean="0">
                <a:solidFill>
                  <a:schemeClr val="tx1"/>
                </a:solidFill>
                <a:latin typeface="Times  New Roman"/>
              </a:rPr>
              <a:t>Quan</a:t>
            </a:r>
            <a:r>
              <a:rPr lang="en-US" sz="32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sát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mô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hình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phân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tử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Times  New Roman"/>
              </a:rPr>
              <a:t>nitrogen. </a:t>
            </a:r>
            <a:r>
              <a:rPr lang="en-US" sz="3200" dirty="0" err="1" smtClean="0">
                <a:solidFill>
                  <a:schemeClr val="tx1"/>
                </a:solidFill>
                <a:latin typeface="Times  New Roman"/>
              </a:rPr>
              <a:t>Phân</a:t>
            </a:r>
            <a:r>
              <a:rPr lang="en-US" sz="32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 New Roman"/>
              </a:rPr>
              <a:t>tử</a:t>
            </a:r>
            <a:r>
              <a:rPr lang="en-US" sz="32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 New Roman"/>
              </a:rPr>
              <a:t>trên</a:t>
            </a:r>
            <a:r>
              <a:rPr lang="en-US" sz="32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 New Roman"/>
              </a:rPr>
              <a:t>được</a:t>
            </a:r>
            <a:r>
              <a:rPr lang="en-US" sz="32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 New Roman"/>
              </a:rPr>
              <a:t>tạo</a:t>
            </a:r>
            <a:r>
              <a:rPr lang="en-US" sz="32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 New Roman"/>
              </a:rPr>
              <a:t>thành</a:t>
            </a:r>
            <a:r>
              <a:rPr lang="en-US" sz="32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 New Roman"/>
              </a:rPr>
              <a:t>từ</a:t>
            </a:r>
            <a:r>
              <a:rPr lang="en-US" sz="32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 New Roman"/>
              </a:rPr>
              <a:t>bao</a:t>
            </a:r>
            <a:r>
              <a:rPr lang="en-US" sz="32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 New Roman"/>
              </a:rPr>
              <a:t>nhiêu</a:t>
            </a:r>
            <a:r>
              <a:rPr lang="en-US" sz="32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 New Roman"/>
              </a:rPr>
              <a:t>nguyên</a:t>
            </a:r>
            <a:r>
              <a:rPr lang="en-US" sz="32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 New Roman"/>
              </a:rPr>
              <a:t>tố</a:t>
            </a:r>
            <a:r>
              <a:rPr lang="en-US" sz="32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 New Roman"/>
              </a:rPr>
              <a:t>hoá</a:t>
            </a:r>
            <a:r>
              <a:rPr lang="en-US" sz="32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 New Roman"/>
              </a:rPr>
              <a:t>học</a:t>
            </a:r>
            <a:r>
              <a:rPr lang="en-US" sz="3200" dirty="0" smtClean="0">
                <a:solidFill>
                  <a:schemeClr val="tx1"/>
                </a:solidFill>
                <a:latin typeface="Times  New Roman"/>
              </a:rPr>
              <a:t>?</a:t>
            </a:r>
            <a:endParaRPr lang="en-US" sz="3200" dirty="0">
              <a:solidFill>
                <a:schemeClr val="tx1"/>
              </a:solidFill>
              <a:latin typeface="Times  New Roman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4229" y="339966"/>
            <a:ext cx="3506433" cy="248673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72" b="75787" l="9706" r="87500">
                        <a14:foregroundMark x1="68676" y1="4724" x2="52500" y2="72835"/>
                        <a14:foregroundMark x1="40882" y1="43996" x2="68235" y2="43307"/>
                        <a14:foregroundMark x1="20588" y1="48327" x2="85000" y2="757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" r="2530" b="17476"/>
          <a:stretch/>
        </p:blipFill>
        <p:spPr>
          <a:xfrm>
            <a:off x="10353255" y="567875"/>
            <a:ext cx="1830581" cy="217917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A7DD593-9946-C7AF-495A-8660FD4CDC0E}"/>
              </a:ext>
            </a:extLst>
          </p:cNvPr>
          <p:cNvSpPr/>
          <p:nvPr/>
        </p:nvSpPr>
        <p:spPr>
          <a:xfrm>
            <a:off x="511946" y="3231439"/>
            <a:ext cx="10088221" cy="1968047"/>
          </a:xfrm>
          <a:prstGeom prst="rect">
            <a:avLst/>
          </a:prstGeom>
          <a:solidFill>
            <a:srgbClr val="FEE8EC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  <a:cs typeface="Times New Roman" panose="02020603050405020304" pitchFamily="18" charset="0"/>
              </a:rPr>
              <a:t>      </a:t>
            </a: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  <a:cs typeface="Times New Roman" panose="02020603050405020304" pitchFamily="18" charset="0"/>
              </a:rPr>
              <a:t>Phân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  <a:cs typeface="Times New Roman" panose="02020603050405020304" pitchFamily="18" charset="0"/>
              </a:rPr>
              <a:t>tử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  <a:cs typeface="Times New Roman" panose="02020603050405020304" pitchFamily="18" charset="0"/>
              </a:rPr>
              <a:t> nitrogen </a:t>
            </a:r>
            <a:r>
              <a:rPr kumimoji="0" lang="en-US" sz="3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  <a:cs typeface="Times New Roman" panose="02020603050405020304" pitchFamily="18" charset="0"/>
              </a:rPr>
              <a:t>được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  <a:cs typeface="Times New Roman" panose="02020603050405020304" pitchFamily="18" charset="0"/>
              </a:rPr>
              <a:t>tạo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  <a:cs typeface="Times New Roman" panose="02020603050405020304" pitchFamily="18" charset="0"/>
              </a:rPr>
              <a:t>thành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  <a:cs typeface="Times New Roman" panose="02020603050405020304" pitchFamily="18" charset="0"/>
              </a:rPr>
              <a:t>từ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  <a:cs typeface="Times New Roman" panose="02020603050405020304" pitchFamily="18" charset="0"/>
              </a:rPr>
              <a:t> 1 </a:t>
            </a:r>
            <a:r>
              <a:rPr kumimoji="0" lang="en-US" sz="3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  <a:cs typeface="Times New Roman" panose="02020603050405020304" pitchFamily="18" charset="0"/>
              </a:rPr>
              <a:t>nguyên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  <a:cs typeface="Times New Roman" panose="02020603050405020304" pitchFamily="18" charset="0"/>
              </a:rPr>
              <a:t> </a:t>
            </a:r>
            <a:r>
              <a:rPr kumimoji="0" lang="en-US" sz="3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  <a:cs typeface="Times New Roman" panose="02020603050405020304" pitchFamily="18" charset="0"/>
              </a:rPr>
              <a:t>tố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  <a:cs typeface="Times New Roman" panose="02020603050405020304" pitchFamily="18" charset="0"/>
              </a:rPr>
              <a:t> (N) .</a:t>
            </a:r>
            <a:endParaRPr lang="en-US" sz="3000" dirty="0">
              <a:latin typeface="Times  New Roman"/>
            </a:endParaRPr>
          </a:p>
        </p:txBody>
      </p:sp>
      <p:sp>
        <p:nvSpPr>
          <p:cNvPr id="8" name="Action Button: Home 7">
            <a:hlinkClick r:id="rId5" action="ppaction://hlinksldjump" highlightClick="1"/>
          </p:cNvPr>
          <p:cNvSpPr/>
          <p:nvPr/>
        </p:nvSpPr>
        <p:spPr>
          <a:xfrm>
            <a:off x="10068025" y="5890661"/>
            <a:ext cx="914400" cy="47163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690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582625" y="725104"/>
            <a:ext cx="2618099" cy="743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4000" b="1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Dặn Dò</a:t>
            </a:r>
            <a:endParaRPr lang="en-US" sz="4000" u="sng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5725" y="-144911"/>
            <a:ext cx="2612451" cy="20979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47701" y="2139835"/>
            <a:ext cx="10937659" cy="3914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HS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cũ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57150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 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Chuẩn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tiếp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+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hoá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%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nguyên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36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+ </a:t>
            </a:r>
            <a:r>
              <a:rPr lang="en-US" sz="36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Hoá</a:t>
            </a:r>
            <a:r>
              <a:rPr lang="en-US" sz="36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trị</a:t>
            </a:r>
            <a:r>
              <a:rPr lang="en-US" sz="36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586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>
            <a:extLst>
              <a:ext uri="{FF2B5EF4-FFF2-40B4-BE49-F238E27FC236}">
                <a16:creationId xmlns:a16="http://schemas.microsoft.com/office/drawing/2014/main" xmlns="" id="{2AD367E5-895A-8393-2B19-EEC8AFF508CC}"/>
              </a:ext>
            </a:extLst>
          </p:cNvPr>
          <p:cNvSpPr/>
          <p:nvPr/>
        </p:nvSpPr>
        <p:spPr>
          <a:xfrm>
            <a:off x="541176" y="343474"/>
            <a:ext cx="6251032" cy="1890365"/>
          </a:xfrm>
          <a:custGeom>
            <a:avLst/>
            <a:gdLst>
              <a:gd name="connsiteX0" fmla="*/ 0 w 6260891"/>
              <a:gd name="connsiteY0" fmla="*/ 0 h 1034126"/>
              <a:gd name="connsiteX1" fmla="*/ 6088533 w 6260891"/>
              <a:gd name="connsiteY1" fmla="*/ 0 h 1034126"/>
              <a:gd name="connsiteX2" fmla="*/ 6260891 w 6260891"/>
              <a:gd name="connsiteY2" fmla="*/ 172358 h 1034126"/>
              <a:gd name="connsiteX3" fmla="*/ 6260891 w 6260891"/>
              <a:gd name="connsiteY3" fmla="*/ 1034126 h 1034126"/>
              <a:gd name="connsiteX4" fmla="*/ 6260891 w 6260891"/>
              <a:gd name="connsiteY4" fmla="*/ 1034126 h 1034126"/>
              <a:gd name="connsiteX5" fmla="*/ 172358 w 6260891"/>
              <a:gd name="connsiteY5" fmla="*/ 1034126 h 1034126"/>
              <a:gd name="connsiteX6" fmla="*/ 0 w 6260891"/>
              <a:gd name="connsiteY6" fmla="*/ 861768 h 1034126"/>
              <a:gd name="connsiteX7" fmla="*/ 0 w 6260891"/>
              <a:gd name="connsiteY7" fmla="*/ 0 h 1034126"/>
              <a:gd name="connsiteX0" fmla="*/ 0 w 6260891"/>
              <a:gd name="connsiteY0" fmla="*/ 0 h 1034126"/>
              <a:gd name="connsiteX1" fmla="*/ 6088533 w 6260891"/>
              <a:gd name="connsiteY1" fmla="*/ 0 h 1034126"/>
              <a:gd name="connsiteX2" fmla="*/ 6260891 w 6260891"/>
              <a:gd name="connsiteY2" fmla="*/ 172358 h 1034126"/>
              <a:gd name="connsiteX3" fmla="*/ 6260891 w 6260891"/>
              <a:gd name="connsiteY3" fmla="*/ 1034126 h 1034126"/>
              <a:gd name="connsiteX4" fmla="*/ 6260891 w 6260891"/>
              <a:gd name="connsiteY4" fmla="*/ 1034126 h 1034126"/>
              <a:gd name="connsiteX5" fmla="*/ 172358 w 6260891"/>
              <a:gd name="connsiteY5" fmla="*/ 1034126 h 1034126"/>
              <a:gd name="connsiteX6" fmla="*/ 0 w 6260891"/>
              <a:gd name="connsiteY6" fmla="*/ 861768 h 1034126"/>
              <a:gd name="connsiteX7" fmla="*/ 0 w 6260891"/>
              <a:gd name="connsiteY7" fmla="*/ 0 h 1034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60891" h="1034126" fill="none" extrusionOk="0">
                <a:moveTo>
                  <a:pt x="0" y="0"/>
                </a:moveTo>
                <a:cubicBezTo>
                  <a:pt x="1099585" y="171689"/>
                  <a:pt x="3748193" y="-227894"/>
                  <a:pt x="6088533" y="0"/>
                </a:cubicBezTo>
                <a:cubicBezTo>
                  <a:pt x="6094693" y="35816"/>
                  <a:pt x="6183033" y="123692"/>
                  <a:pt x="6260891" y="172358"/>
                </a:cubicBezTo>
                <a:cubicBezTo>
                  <a:pt x="6261568" y="413798"/>
                  <a:pt x="6216940" y="814429"/>
                  <a:pt x="6260891" y="1034126"/>
                </a:cubicBezTo>
                <a:lnTo>
                  <a:pt x="6260891" y="1034126"/>
                </a:lnTo>
                <a:cubicBezTo>
                  <a:pt x="4234069" y="703051"/>
                  <a:pt x="963309" y="1017633"/>
                  <a:pt x="172358" y="1034126"/>
                </a:cubicBezTo>
                <a:cubicBezTo>
                  <a:pt x="131030" y="1016080"/>
                  <a:pt x="54692" y="888815"/>
                  <a:pt x="0" y="861768"/>
                </a:cubicBezTo>
                <a:cubicBezTo>
                  <a:pt x="38800" y="536953"/>
                  <a:pt x="34709" y="188080"/>
                  <a:pt x="0" y="0"/>
                </a:cubicBezTo>
                <a:close/>
              </a:path>
              <a:path w="6260891" h="1034126" stroke="0" extrusionOk="0">
                <a:moveTo>
                  <a:pt x="0" y="0"/>
                </a:moveTo>
                <a:cubicBezTo>
                  <a:pt x="2256494" y="-28297"/>
                  <a:pt x="4347859" y="-324054"/>
                  <a:pt x="6088533" y="0"/>
                </a:cubicBezTo>
                <a:cubicBezTo>
                  <a:pt x="6141229" y="67374"/>
                  <a:pt x="6185710" y="98929"/>
                  <a:pt x="6260891" y="172358"/>
                </a:cubicBezTo>
                <a:cubicBezTo>
                  <a:pt x="6190239" y="460455"/>
                  <a:pt x="6335301" y="939821"/>
                  <a:pt x="6260891" y="1034126"/>
                </a:cubicBezTo>
                <a:lnTo>
                  <a:pt x="6260891" y="1034126"/>
                </a:lnTo>
                <a:cubicBezTo>
                  <a:pt x="5095066" y="938306"/>
                  <a:pt x="1726440" y="1048559"/>
                  <a:pt x="172358" y="1034126"/>
                </a:cubicBezTo>
                <a:cubicBezTo>
                  <a:pt x="115489" y="948828"/>
                  <a:pt x="48161" y="924669"/>
                  <a:pt x="0" y="861768"/>
                </a:cubicBezTo>
                <a:cubicBezTo>
                  <a:pt x="-49180" y="581610"/>
                  <a:pt x="62550" y="277240"/>
                  <a:pt x="0" y="0"/>
                </a:cubicBezTo>
                <a:close/>
              </a:path>
              <a:path w="6260891" h="1034126" fill="none" stroke="0" extrusionOk="0">
                <a:moveTo>
                  <a:pt x="0" y="0"/>
                </a:moveTo>
                <a:cubicBezTo>
                  <a:pt x="1043523" y="83216"/>
                  <a:pt x="3777379" y="-268602"/>
                  <a:pt x="6088533" y="0"/>
                </a:cubicBezTo>
                <a:cubicBezTo>
                  <a:pt x="6087198" y="44046"/>
                  <a:pt x="6171901" y="121277"/>
                  <a:pt x="6260891" y="172358"/>
                </a:cubicBezTo>
                <a:cubicBezTo>
                  <a:pt x="6242849" y="450284"/>
                  <a:pt x="6235786" y="824405"/>
                  <a:pt x="6260891" y="1034126"/>
                </a:cubicBezTo>
                <a:lnTo>
                  <a:pt x="6260891" y="1034126"/>
                </a:lnTo>
                <a:cubicBezTo>
                  <a:pt x="4213284" y="996493"/>
                  <a:pt x="995999" y="1091164"/>
                  <a:pt x="172358" y="1034126"/>
                </a:cubicBezTo>
                <a:cubicBezTo>
                  <a:pt x="133530" y="1017917"/>
                  <a:pt x="60790" y="892292"/>
                  <a:pt x="0" y="861768"/>
                </a:cubicBezTo>
                <a:cubicBezTo>
                  <a:pt x="12466" y="525524"/>
                  <a:pt x="54189" y="169711"/>
                  <a:pt x="0" y="0"/>
                </a:cubicBezTo>
                <a:close/>
              </a:path>
            </a:pathLst>
          </a:custGeom>
          <a:solidFill>
            <a:srgbClr val="AEEFA3"/>
          </a:solidFill>
          <a:ln w="38100">
            <a:noFill/>
            <a:extLst>
              <a:ext uri="{C807C97D-BFC1-408E-A445-0C87EB9F89A2}">
                <ask:lineSketchStyleProps xmlns:ask="http://schemas.microsoft.com/office/drawing/2018/sketchyshapes" xmlns="" sd="2214188587">
                  <a:custGeom>
                    <a:avLst/>
                    <a:gdLst>
                      <a:gd name="connsiteX0" fmla="*/ 0 w 6260891"/>
                      <a:gd name="connsiteY0" fmla="*/ 0 h 1034126"/>
                      <a:gd name="connsiteX1" fmla="*/ 6088533 w 6260891"/>
                      <a:gd name="connsiteY1" fmla="*/ 0 h 1034126"/>
                      <a:gd name="connsiteX2" fmla="*/ 6260891 w 6260891"/>
                      <a:gd name="connsiteY2" fmla="*/ 172358 h 1034126"/>
                      <a:gd name="connsiteX3" fmla="*/ 6260891 w 6260891"/>
                      <a:gd name="connsiteY3" fmla="*/ 1034126 h 1034126"/>
                      <a:gd name="connsiteX4" fmla="*/ 6260891 w 6260891"/>
                      <a:gd name="connsiteY4" fmla="*/ 1034126 h 1034126"/>
                      <a:gd name="connsiteX5" fmla="*/ 172358 w 6260891"/>
                      <a:gd name="connsiteY5" fmla="*/ 1034126 h 1034126"/>
                      <a:gd name="connsiteX6" fmla="*/ 0 w 6260891"/>
                      <a:gd name="connsiteY6" fmla="*/ 861768 h 1034126"/>
                      <a:gd name="connsiteX7" fmla="*/ 0 w 6260891"/>
                      <a:gd name="connsiteY7" fmla="*/ 0 h 10341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6260891" h="1034126" fill="none" extrusionOk="0">
                        <a:moveTo>
                          <a:pt x="0" y="0"/>
                        </a:moveTo>
                        <a:cubicBezTo>
                          <a:pt x="999687" y="78011"/>
                          <a:pt x="3993324" y="21937"/>
                          <a:pt x="6088533" y="0"/>
                        </a:cubicBezTo>
                        <a:cubicBezTo>
                          <a:pt x="6101534" y="42538"/>
                          <a:pt x="6174033" y="113296"/>
                          <a:pt x="6260891" y="172358"/>
                        </a:cubicBezTo>
                        <a:cubicBezTo>
                          <a:pt x="6250827" y="427161"/>
                          <a:pt x="6221615" y="814780"/>
                          <a:pt x="6260891" y="1034126"/>
                        </a:cubicBezTo>
                        <a:lnTo>
                          <a:pt x="6260891" y="1034126"/>
                        </a:lnTo>
                        <a:cubicBezTo>
                          <a:pt x="4237301" y="889042"/>
                          <a:pt x="1127724" y="1069205"/>
                          <a:pt x="172358" y="1034126"/>
                        </a:cubicBezTo>
                        <a:cubicBezTo>
                          <a:pt x="137316" y="1019441"/>
                          <a:pt x="52060" y="890297"/>
                          <a:pt x="0" y="861768"/>
                        </a:cubicBezTo>
                        <a:cubicBezTo>
                          <a:pt x="6395" y="532815"/>
                          <a:pt x="33028" y="167729"/>
                          <a:pt x="0" y="0"/>
                        </a:cubicBezTo>
                        <a:close/>
                      </a:path>
                      <a:path w="6260891" h="1034126" stroke="0" extrusionOk="0">
                        <a:moveTo>
                          <a:pt x="0" y="0"/>
                        </a:moveTo>
                        <a:cubicBezTo>
                          <a:pt x="2284303" y="-16420"/>
                          <a:pt x="4077015" y="-157111"/>
                          <a:pt x="6088533" y="0"/>
                        </a:cubicBezTo>
                        <a:cubicBezTo>
                          <a:pt x="6139887" y="66141"/>
                          <a:pt x="6179220" y="101444"/>
                          <a:pt x="6260891" y="172358"/>
                        </a:cubicBezTo>
                        <a:cubicBezTo>
                          <a:pt x="6190554" y="439607"/>
                          <a:pt x="6323471" y="927422"/>
                          <a:pt x="6260891" y="1034126"/>
                        </a:cubicBezTo>
                        <a:lnTo>
                          <a:pt x="6260891" y="1034126"/>
                        </a:lnTo>
                        <a:cubicBezTo>
                          <a:pt x="5116684" y="916631"/>
                          <a:pt x="1484087" y="1115748"/>
                          <a:pt x="172358" y="1034126"/>
                        </a:cubicBezTo>
                        <a:cubicBezTo>
                          <a:pt x="113394" y="959487"/>
                          <a:pt x="46475" y="920939"/>
                          <a:pt x="0" y="861768"/>
                        </a:cubicBezTo>
                        <a:cubicBezTo>
                          <a:pt x="-9885" y="628077"/>
                          <a:pt x="73849" y="29776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nl-NL" sz="3200" b="1" dirty="0">
                <a:solidFill>
                  <a:schemeClr val="tx1"/>
                </a:solidFill>
                <a:latin typeface="Times  New Roman"/>
                <a:cs typeface="Times New Roman" panose="02020603050405020304" pitchFamily="18" charset="0"/>
              </a:rPr>
              <a:t>Câu </a:t>
            </a:r>
            <a:r>
              <a:rPr lang="vi-VN" sz="3200" b="1" dirty="0">
                <a:solidFill>
                  <a:schemeClr val="tx1"/>
                </a:solidFill>
                <a:latin typeface="Times  New Roman"/>
                <a:cs typeface="Times New Roman" panose="02020603050405020304" pitchFamily="18" charset="0"/>
              </a:rPr>
              <a:t>2</a:t>
            </a:r>
            <a:r>
              <a:rPr lang="nl-NL" sz="3200" dirty="0">
                <a:solidFill>
                  <a:schemeClr val="tx1"/>
                </a:solidFill>
                <a:latin typeface="Times  New Roman"/>
                <a:cs typeface="Times New Roman" panose="02020603050405020304" pitchFamily="18" charset="0"/>
              </a:rPr>
              <a:t>: </a:t>
            </a:r>
            <a:r>
              <a:rPr lang="en-US" sz="3200" dirty="0" err="1" smtClean="0">
                <a:solidFill>
                  <a:schemeClr val="tx1"/>
                </a:solidFill>
                <a:latin typeface="Times  New Roman"/>
              </a:rPr>
              <a:t>Quan</a:t>
            </a:r>
            <a:r>
              <a:rPr lang="en-US" sz="32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 New Roman"/>
              </a:rPr>
              <a:t>sát</a:t>
            </a:r>
            <a:r>
              <a:rPr lang="en-US" sz="32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 New Roman"/>
              </a:rPr>
              <a:t>mô</a:t>
            </a:r>
            <a:r>
              <a:rPr lang="en-US" sz="32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 New Roman"/>
              </a:rPr>
              <a:t>hình</a:t>
            </a:r>
            <a:r>
              <a:rPr lang="en-US" sz="32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 New Roman"/>
              </a:rPr>
              <a:t>phân</a:t>
            </a:r>
            <a:r>
              <a:rPr lang="en-US" sz="32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 New Roman"/>
              </a:rPr>
              <a:t>tử</a:t>
            </a:r>
            <a:r>
              <a:rPr lang="en-US" sz="32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 New Roman"/>
              </a:rPr>
              <a:t>muối</a:t>
            </a:r>
            <a:r>
              <a:rPr lang="en-US" sz="3200" dirty="0" smtClean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 New Roman"/>
              </a:rPr>
              <a:t>ăn</a:t>
            </a:r>
            <a:r>
              <a:rPr lang="en-US" sz="3200" dirty="0" smtClean="0">
                <a:solidFill>
                  <a:schemeClr val="tx1"/>
                </a:solidFill>
                <a:latin typeface="Times  New Roman"/>
              </a:rPr>
              <a:t>.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Phân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tử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trên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được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tạo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thành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từ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bao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nhiêu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nguyên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tố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hoá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học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?</a:t>
            </a:r>
          </a:p>
        </p:txBody>
      </p: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6951631" y="141562"/>
            <a:ext cx="3834559" cy="2175521"/>
            <a:chOff x="6839324" y="1700809"/>
            <a:chExt cx="2673484" cy="1825352"/>
          </a:xfrm>
        </p:grpSpPr>
        <p:sp>
          <p:nvSpPr>
            <p:cNvPr id="8" name="Oval 9"/>
            <p:cNvSpPr>
              <a:spLocks noChangeArrowheads="1"/>
            </p:cNvSpPr>
            <p:nvPr/>
          </p:nvSpPr>
          <p:spPr bwMode="auto">
            <a:xfrm>
              <a:off x="7905995" y="1844824"/>
              <a:ext cx="1092904" cy="1066800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339966"/>
                </a:gs>
              </a:gsLst>
              <a:path path="shape">
                <a:fillToRect l="50000" t="50000" r="50000" b="50000"/>
              </a:path>
            </a:gradFill>
            <a:ln w="1587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sz="3600" b="1" dirty="0" err="1"/>
                <a:t>Cl</a:t>
              </a:r>
              <a:endParaRPr lang="en-US" sz="3600" b="1" dirty="0"/>
            </a:p>
          </p:txBody>
        </p:sp>
        <p:sp>
          <p:nvSpPr>
            <p:cNvPr id="9" name="Oval 10"/>
            <p:cNvSpPr>
              <a:spLocks noChangeArrowheads="1"/>
            </p:cNvSpPr>
            <p:nvPr/>
          </p:nvSpPr>
          <p:spPr bwMode="auto">
            <a:xfrm>
              <a:off x="7169087" y="2007380"/>
              <a:ext cx="870366" cy="904244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sz="3600" b="1" dirty="0"/>
                <a:t>Na</a:t>
              </a:r>
            </a:p>
          </p:txBody>
        </p:sp>
        <p:sp>
          <p:nvSpPr>
            <p:cNvPr id="10" name="Text Box 36"/>
            <p:cNvSpPr txBox="1">
              <a:spLocks noChangeArrowheads="1"/>
            </p:cNvSpPr>
            <p:nvPr/>
          </p:nvSpPr>
          <p:spPr bwMode="auto">
            <a:xfrm>
              <a:off x="6889334" y="3068960"/>
              <a:ext cx="1281112" cy="387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2400" b="1" dirty="0" err="1"/>
                <a:t>Muối</a:t>
              </a:r>
              <a:r>
                <a:rPr lang="en-US" sz="2400" b="1" dirty="0"/>
                <a:t> </a:t>
              </a:r>
              <a:r>
                <a:rPr lang="en-US" sz="2400" b="1" dirty="0" err="1"/>
                <a:t>ăn</a:t>
              </a:r>
              <a:endParaRPr lang="en-US" sz="2400" b="1" dirty="0"/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6839324" y="1700809"/>
              <a:ext cx="2673484" cy="1825352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A7DD593-9946-C7AF-495A-8660FD4CDC0E}"/>
              </a:ext>
            </a:extLst>
          </p:cNvPr>
          <p:cNvSpPr/>
          <p:nvPr/>
        </p:nvSpPr>
        <p:spPr>
          <a:xfrm>
            <a:off x="541176" y="2923530"/>
            <a:ext cx="11159412" cy="1968047"/>
          </a:xfrm>
          <a:prstGeom prst="rect">
            <a:avLst/>
          </a:prstGeom>
          <a:solidFill>
            <a:srgbClr val="FEE8EC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r>
              <a:rPr lang="en-US" sz="3000" dirty="0" err="1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Phân</a:t>
            </a:r>
            <a:r>
              <a:rPr lang="en-US" sz="3000" dirty="0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tử</a:t>
            </a:r>
            <a:r>
              <a:rPr lang="en-US" sz="3000" dirty="0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muối</a:t>
            </a:r>
            <a:r>
              <a:rPr lang="en-US" sz="3000" dirty="0" smtClean="0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ăn</a:t>
            </a:r>
            <a:r>
              <a:rPr lang="en-US" sz="3000" dirty="0" smtClean="0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được</a:t>
            </a:r>
            <a:r>
              <a:rPr lang="en-US" sz="3000" dirty="0" smtClean="0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tạo</a:t>
            </a:r>
            <a:r>
              <a:rPr lang="en-US" sz="3000" dirty="0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thành</a:t>
            </a:r>
            <a:r>
              <a:rPr lang="en-US" sz="3000" dirty="0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từ</a:t>
            </a:r>
            <a:r>
              <a:rPr lang="en-US" sz="3000" dirty="0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2 </a:t>
            </a:r>
            <a:r>
              <a:rPr lang="en-US" sz="3000" dirty="0" err="1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nguyên</a:t>
            </a:r>
            <a:r>
              <a:rPr lang="en-US" sz="3000" dirty="0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tố</a:t>
            </a:r>
            <a:r>
              <a:rPr lang="en-US" sz="3000" dirty="0" smtClean="0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 (Na </a:t>
            </a:r>
            <a:r>
              <a:rPr lang="en-US" sz="3000" dirty="0" err="1" smtClean="0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và</a:t>
            </a:r>
            <a:r>
              <a:rPr lang="en-US" sz="3000" dirty="0" smtClean="0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Cl</a:t>
            </a:r>
            <a:r>
              <a:rPr lang="en-US" sz="3000" dirty="0" smtClean="0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) </a:t>
            </a:r>
            <a:r>
              <a:rPr lang="en-US" sz="3000" dirty="0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.</a:t>
            </a:r>
            <a:endParaRPr lang="en-US" sz="3000" dirty="0">
              <a:latin typeface="Times  New Roman"/>
            </a:endParaRPr>
          </a:p>
        </p:txBody>
      </p:sp>
      <p:sp>
        <p:nvSpPr>
          <p:cNvPr id="13" name="Action Button: Home 12">
            <a:hlinkClick r:id="rId2" action="ppaction://hlinksldjump" highlightClick="1"/>
          </p:cNvPr>
          <p:cNvSpPr/>
          <p:nvPr/>
        </p:nvSpPr>
        <p:spPr>
          <a:xfrm>
            <a:off x="10549288" y="6015789"/>
            <a:ext cx="606392" cy="48126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72" b="75787" l="9706" r="87500">
                        <a14:foregroundMark x1="68676" y1="4724" x2="52500" y2="72835"/>
                        <a14:foregroundMark x1="40882" y1="43996" x2="68235" y2="43307"/>
                        <a14:foregroundMark x1="20588" y1="48327" x2="85000" y2="757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" r="2530" b="17476"/>
          <a:stretch/>
        </p:blipFill>
        <p:spPr>
          <a:xfrm>
            <a:off x="10353255" y="134750"/>
            <a:ext cx="1830581" cy="2179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937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>
            <a:extLst>
              <a:ext uri="{FF2B5EF4-FFF2-40B4-BE49-F238E27FC236}">
                <a16:creationId xmlns:a16="http://schemas.microsoft.com/office/drawing/2014/main" xmlns="" id="{4A60A463-587A-34E7-DA4D-482F47FA695A}"/>
              </a:ext>
            </a:extLst>
          </p:cNvPr>
          <p:cNvSpPr/>
          <p:nvPr/>
        </p:nvSpPr>
        <p:spPr>
          <a:xfrm>
            <a:off x="615819" y="443684"/>
            <a:ext cx="5938937" cy="2279297"/>
          </a:xfrm>
          <a:custGeom>
            <a:avLst/>
            <a:gdLst>
              <a:gd name="connsiteX0" fmla="*/ 0 w 6260891"/>
              <a:gd name="connsiteY0" fmla="*/ 0 h 1034126"/>
              <a:gd name="connsiteX1" fmla="*/ 6088533 w 6260891"/>
              <a:gd name="connsiteY1" fmla="*/ 0 h 1034126"/>
              <a:gd name="connsiteX2" fmla="*/ 6260891 w 6260891"/>
              <a:gd name="connsiteY2" fmla="*/ 172358 h 1034126"/>
              <a:gd name="connsiteX3" fmla="*/ 6260891 w 6260891"/>
              <a:gd name="connsiteY3" fmla="*/ 1034126 h 1034126"/>
              <a:gd name="connsiteX4" fmla="*/ 6260891 w 6260891"/>
              <a:gd name="connsiteY4" fmla="*/ 1034126 h 1034126"/>
              <a:gd name="connsiteX5" fmla="*/ 172358 w 6260891"/>
              <a:gd name="connsiteY5" fmla="*/ 1034126 h 1034126"/>
              <a:gd name="connsiteX6" fmla="*/ 0 w 6260891"/>
              <a:gd name="connsiteY6" fmla="*/ 861768 h 1034126"/>
              <a:gd name="connsiteX7" fmla="*/ 0 w 6260891"/>
              <a:gd name="connsiteY7" fmla="*/ 0 h 1034126"/>
              <a:gd name="connsiteX0" fmla="*/ 0 w 6260891"/>
              <a:gd name="connsiteY0" fmla="*/ 0 h 1034126"/>
              <a:gd name="connsiteX1" fmla="*/ 6088533 w 6260891"/>
              <a:gd name="connsiteY1" fmla="*/ 0 h 1034126"/>
              <a:gd name="connsiteX2" fmla="*/ 6260891 w 6260891"/>
              <a:gd name="connsiteY2" fmla="*/ 172358 h 1034126"/>
              <a:gd name="connsiteX3" fmla="*/ 6260891 w 6260891"/>
              <a:gd name="connsiteY3" fmla="*/ 1034126 h 1034126"/>
              <a:gd name="connsiteX4" fmla="*/ 6260891 w 6260891"/>
              <a:gd name="connsiteY4" fmla="*/ 1034126 h 1034126"/>
              <a:gd name="connsiteX5" fmla="*/ 172358 w 6260891"/>
              <a:gd name="connsiteY5" fmla="*/ 1034126 h 1034126"/>
              <a:gd name="connsiteX6" fmla="*/ 0 w 6260891"/>
              <a:gd name="connsiteY6" fmla="*/ 861768 h 1034126"/>
              <a:gd name="connsiteX7" fmla="*/ 0 w 6260891"/>
              <a:gd name="connsiteY7" fmla="*/ 0 h 1034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60891" h="1034126" fill="none" extrusionOk="0">
                <a:moveTo>
                  <a:pt x="0" y="0"/>
                </a:moveTo>
                <a:cubicBezTo>
                  <a:pt x="1099585" y="171689"/>
                  <a:pt x="3748193" y="-227894"/>
                  <a:pt x="6088533" y="0"/>
                </a:cubicBezTo>
                <a:cubicBezTo>
                  <a:pt x="6094693" y="35816"/>
                  <a:pt x="6183033" y="123692"/>
                  <a:pt x="6260891" y="172358"/>
                </a:cubicBezTo>
                <a:cubicBezTo>
                  <a:pt x="6261568" y="413798"/>
                  <a:pt x="6216940" y="814429"/>
                  <a:pt x="6260891" y="1034126"/>
                </a:cubicBezTo>
                <a:lnTo>
                  <a:pt x="6260891" y="1034126"/>
                </a:lnTo>
                <a:cubicBezTo>
                  <a:pt x="4234069" y="703051"/>
                  <a:pt x="963309" y="1017633"/>
                  <a:pt x="172358" y="1034126"/>
                </a:cubicBezTo>
                <a:cubicBezTo>
                  <a:pt x="131030" y="1016080"/>
                  <a:pt x="54692" y="888815"/>
                  <a:pt x="0" y="861768"/>
                </a:cubicBezTo>
                <a:cubicBezTo>
                  <a:pt x="38800" y="536953"/>
                  <a:pt x="34709" y="188080"/>
                  <a:pt x="0" y="0"/>
                </a:cubicBezTo>
                <a:close/>
              </a:path>
              <a:path w="6260891" h="1034126" stroke="0" extrusionOk="0">
                <a:moveTo>
                  <a:pt x="0" y="0"/>
                </a:moveTo>
                <a:cubicBezTo>
                  <a:pt x="2256494" y="-28297"/>
                  <a:pt x="4347859" y="-324054"/>
                  <a:pt x="6088533" y="0"/>
                </a:cubicBezTo>
                <a:cubicBezTo>
                  <a:pt x="6141229" y="67374"/>
                  <a:pt x="6185710" y="98929"/>
                  <a:pt x="6260891" y="172358"/>
                </a:cubicBezTo>
                <a:cubicBezTo>
                  <a:pt x="6190239" y="460455"/>
                  <a:pt x="6335301" y="939821"/>
                  <a:pt x="6260891" y="1034126"/>
                </a:cubicBezTo>
                <a:lnTo>
                  <a:pt x="6260891" y="1034126"/>
                </a:lnTo>
                <a:cubicBezTo>
                  <a:pt x="5095066" y="938306"/>
                  <a:pt x="1726440" y="1048559"/>
                  <a:pt x="172358" y="1034126"/>
                </a:cubicBezTo>
                <a:cubicBezTo>
                  <a:pt x="115489" y="948828"/>
                  <a:pt x="48161" y="924669"/>
                  <a:pt x="0" y="861768"/>
                </a:cubicBezTo>
                <a:cubicBezTo>
                  <a:pt x="-49180" y="581610"/>
                  <a:pt x="62550" y="277240"/>
                  <a:pt x="0" y="0"/>
                </a:cubicBezTo>
                <a:close/>
              </a:path>
              <a:path w="6260891" h="1034126" fill="none" stroke="0" extrusionOk="0">
                <a:moveTo>
                  <a:pt x="0" y="0"/>
                </a:moveTo>
                <a:cubicBezTo>
                  <a:pt x="1043523" y="83216"/>
                  <a:pt x="3777379" y="-268602"/>
                  <a:pt x="6088533" y="0"/>
                </a:cubicBezTo>
                <a:cubicBezTo>
                  <a:pt x="6087198" y="44046"/>
                  <a:pt x="6171901" y="121277"/>
                  <a:pt x="6260891" y="172358"/>
                </a:cubicBezTo>
                <a:cubicBezTo>
                  <a:pt x="6242849" y="450284"/>
                  <a:pt x="6235786" y="824405"/>
                  <a:pt x="6260891" y="1034126"/>
                </a:cubicBezTo>
                <a:lnTo>
                  <a:pt x="6260891" y="1034126"/>
                </a:lnTo>
                <a:cubicBezTo>
                  <a:pt x="4213284" y="996493"/>
                  <a:pt x="995999" y="1091164"/>
                  <a:pt x="172358" y="1034126"/>
                </a:cubicBezTo>
                <a:cubicBezTo>
                  <a:pt x="133530" y="1017917"/>
                  <a:pt x="60790" y="892292"/>
                  <a:pt x="0" y="861768"/>
                </a:cubicBezTo>
                <a:cubicBezTo>
                  <a:pt x="12466" y="525524"/>
                  <a:pt x="54189" y="169711"/>
                  <a:pt x="0" y="0"/>
                </a:cubicBezTo>
                <a:close/>
              </a:path>
            </a:pathLst>
          </a:custGeom>
          <a:solidFill>
            <a:srgbClr val="AEEFA3"/>
          </a:solidFill>
          <a:ln w="38100">
            <a:noFill/>
            <a:extLst>
              <a:ext uri="{C807C97D-BFC1-408E-A445-0C87EB9F89A2}">
                <ask:lineSketchStyleProps xmlns:ask="http://schemas.microsoft.com/office/drawing/2018/sketchyshapes" xmlns="" sd="2214188587">
                  <a:custGeom>
                    <a:avLst/>
                    <a:gdLst>
                      <a:gd name="connsiteX0" fmla="*/ 0 w 6260891"/>
                      <a:gd name="connsiteY0" fmla="*/ 0 h 1034126"/>
                      <a:gd name="connsiteX1" fmla="*/ 6088533 w 6260891"/>
                      <a:gd name="connsiteY1" fmla="*/ 0 h 1034126"/>
                      <a:gd name="connsiteX2" fmla="*/ 6260891 w 6260891"/>
                      <a:gd name="connsiteY2" fmla="*/ 172358 h 1034126"/>
                      <a:gd name="connsiteX3" fmla="*/ 6260891 w 6260891"/>
                      <a:gd name="connsiteY3" fmla="*/ 1034126 h 1034126"/>
                      <a:gd name="connsiteX4" fmla="*/ 6260891 w 6260891"/>
                      <a:gd name="connsiteY4" fmla="*/ 1034126 h 1034126"/>
                      <a:gd name="connsiteX5" fmla="*/ 172358 w 6260891"/>
                      <a:gd name="connsiteY5" fmla="*/ 1034126 h 1034126"/>
                      <a:gd name="connsiteX6" fmla="*/ 0 w 6260891"/>
                      <a:gd name="connsiteY6" fmla="*/ 861768 h 1034126"/>
                      <a:gd name="connsiteX7" fmla="*/ 0 w 6260891"/>
                      <a:gd name="connsiteY7" fmla="*/ 0 h 10341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6260891" h="1034126" fill="none" extrusionOk="0">
                        <a:moveTo>
                          <a:pt x="0" y="0"/>
                        </a:moveTo>
                        <a:cubicBezTo>
                          <a:pt x="999687" y="78011"/>
                          <a:pt x="3993324" y="21937"/>
                          <a:pt x="6088533" y="0"/>
                        </a:cubicBezTo>
                        <a:cubicBezTo>
                          <a:pt x="6101534" y="42538"/>
                          <a:pt x="6174033" y="113296"/>
                          <a:pt x="6260891" y="172358"/>
                        </a:cubicBezTo>
                        <a:cubicBezTo>
                          <a:pt x="6250827" y="427161"/>
                          <a:pt x="6221615" y="814780"/>
                          <a:pt x="6260891" y="1034126"/>
                        </a:cubicBezTo>
                        <a:lnTo>
                          <a:pt x="6260891" y="1034126"/>
                        </a:lnTo>
                        <a:cubicBezTo>
                          <a:pt x="4237301" y="889042"/>
                          <a:pt x="1127724" y="1069205"/>
                          <a:pt x="172358" y="1034126"/>
                        </a:cubicBezTo>
                        <a:cubicBezTo>
                          <a:pt x="137316" y="1019441"/>
                          <a:pt x="52060" y="890297"/>
                          <a:pt x="0" y="861768"/>
                        </a:cubicBezTo>
                        <a:cubicBezTo>
                          <a:pt x="6395" y="532815"/>
                          <a:pt x="33028" y="167729"/>
                          <a:pt x="0" y="0"/>
                        </a:cubicBezTo>
                        <a:close/>
                      </a:path>
                      <a:path w="6260891" h="1034126" stroke="0" extrusionOk="0">
                        <a:moveTo>
                          <a:pt x="0" y="0"/>
                        </a:moveTo>
                        <a:cubicBezTo>
                          <a:pt x="2284303" y="-16420"/>
                          <a:pt x="4077015" y="-157111"/>
                          <a:pt x="6088533" y="0"/>
                        </a:cubicBezTo>
                        <a:cubicBezTo>
                          <a:pt x="6139887" y="66141"/>
                          <a:pt x="6179220" y="101444"/>
                          <a:pt x="6260891" y="172358"/>
                        </a:cubicBezTo>
                        <a:cubicBezTo>
                          <a:pt x="6190554" y="439607"/>
                          <a:pt x="6323471" y="927422"/>
                          <a:pt x="6260891" y="1034126"/>
                        </a:cubicBezTo>
                        <a:lnTo>
                          <a:pt x="6260891" y="1034126"/>
                        </a:lnTo>
                        <a:cubicBezTo>
                          <a:pt x="5116684" y="916631"/>
                          <a:pt x="1484087" y="1115748"/>
                          <a:pt x="172358" y="1034126"/>
                        </a:cubicBezTo>
                        <a:cubicBezTo>
                          <a:pt x="113394" y="959487"/>
                          <a:pt x="46475" y="920939"/>
                          <a:pt x="0" y="861768"/>
                        </a:cubicBezTo>
                        <a:cubicBezTo>
                          <a:pt x="-9885" y="628077"/>
                          <a:pt x="73849" y="29776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nl-NL" sz="3200" b="1" dirty="0">
                <a:solidFill>
                  <a:schemeClr val="tx1"/>
                </a:solidFill>
                <a:latin typeface="Times  New Roman"/>
                <a:cs typeface="Times New Roman" panose="02020603050405020304" pitchFamily="18" charset="0"/>
              </a:rPr>
              <a:t>Câu </a:t>
            </a:r>
            <a:r>
              <a:rPr lang="en-US" sz="3200" b="1" dirty="0">
                <a:solidFill>
                  <a:schemeClr val="tx1"/>
                </a:solidFill>
                <a:latin typeface="Times  New Roman"/>
                <a:cs typeface="Times New Roman" panose="02020603050405020304" pitchFamily="18" charset="0"/>
              </a:rPr>
              <a:t>3</a:t>
            </a:r>
            <a:r>
              <a:rPr lang="nl-NL" sz="3200" dirty="0">
                <a:solidFill>
                  <a:schemeClr val="tx1"/>
                </a:solidFill>
                <a:latin typeface="Times  New Roman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Liên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kết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giữa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các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nguyên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tử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trong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phân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tử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nitrogen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thuộc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loại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liên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kết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gì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4487" y="200753"/>
            <a:ext cx="3506433" cy="248673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A7DD593-9946-C7AF-495A-8660FD4CDC0E}"/>
              </a:ext>
            </a:extLst>
          </p:cNvPr>
          <p:cNvSpPr/>
          <p:nvPr/>
        </p:nvSpPr>
        <p:spPr>
          <a:xfrm>
            <a:off x="742952" y="3231439"/>
            <a:ext cx="10088221" cy="1968047"/>
          </a:xfrm>
          <a:prstGeom prst="rect">
            <a:avLst/>
          </a:prstGeom>
          <a:solidFill>
            <a:srgbClr val="FEE8EC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  <a:cs typeface="Times New Roman" panose="02020603050405020304" pitchFamily="18" charset="0"/>
              </a:rPr>
              <a:t>      </a:t>
            </a:r>
            <a:r>
              <a:rPr lang="en-US" sz="3000" dirty="0" err="1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Liên</a:t>
            </a:r>
            <a:r>
              <a:rPr lang="en-US" sz="3000" dirty="0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kết</a:t>
            </a:r>
            <a:r>
              <a:rPr lang="en-US" sz="3000" dirty="0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trong</a:t>
            </a:r>
            <a:r>
              <a:rPr lang="en-US" sz="3000" dirty="0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phân</a:t>
            </a:r>
            <a:r>
              <a:rPr lang="en-US" sz="3000" dirty="0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tử</a:t>
            </a:r>
            <a:r>
              <a:rPr lang="en-US" sz="3000" dirty="0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 nitrogen </a:t>
            </a:r>
            <a:r>
              <a:rPr lang="en-US" sz="3000" dirty="0" err="1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là</a:t>
            </a:r>
            <a:r>
              <a:rPr lang="en-US" sz="3000" dirty="0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liên</a:t>
            </a:r>
            <a:r>
              <a:rPr lang="en-US" sz="3000" dirty="0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kết</a:t>
            </a:r>
            <a:r>
              <a:rPr lang="en-US" sz="3000" dirty="0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cộng</a:t>
            </a:r>
            <a:r>
              <a:rPr lang="en-US" sz="3000" dirty="0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hoá</a:t>
            </a:r>
            <a:r>
              <a:rPr lang="en-US" sz="3000" dirty="0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trị</a:t>
            </a:r>
            <a:r>
              <a:rPr lang="en-US" sz="3000" dirty="0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Action Button: Home 6">
            <a:hlinkClick r:id="rId3" action="ppaction://hlinksldjump" highlightClick="1"/>
          </p:cNvPr>
          <p:cNvSpPr/>
          <p:nvPr/>
        </p:nvSpPr>
        <p:spPr>
          <a:xfrm>
            <a:off x="10289406" y="5977288"/>
            <a:ext cx="616017" cy="55826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772" b="75787" l="9706" r="87500">
                        <a14:foregroundMark x1="68676" y1="4724" x2="52500" y2="72835"/>
                        <a14:foregroundMark x1="40882" y1="43996" x2="68235" y2="43307"/>
                        <a14:foregroundMark x1="20588" y1="48327" x2="85000" y2="757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" r="2530" b="17476"/>
          <a:stretch/>
        </p:blipFill>
        <p:spPr>
          <a:xfrm>
            <a:off x="10289406" y="134750"/>
            <a:ext cx="1830581" cy="2179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714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>
            <a:extLst>
              <a:ext uri="{FF2B5EF4-FFF2-40B4-BE49-F238E27FC236}">
                <a16:creationId xmlns:a16="http://schemas.microsoft.com/office/drawing/2014/main" xmlns="" id="{4A60A463-587A-34E7-DA4D-482F47FA695A}"/>
              </a:ext>
            </a:extLst>
          </p:cNvPr>
          <p:cNvSpPr/>
          <p:nvPr/>
        </p:nvSpPr>
        <p:spPr>
          <a:xfrm>
            <a:off x="653143" y="443684"/>
            <a:ext cx="5901614" cy="2279297"/>
          </a:xfrm>
          <a:custGeom>
            <a:avLst/>
            <a:gdLst>
              <a:gd name="connsiteX0" fmla="*/ 0 w 6260891"/>
              <a:gd name="connsiteY0" fmla="*/ 0 h 1034126"/>
              <a:gd name="connsiteX1" fmla="*/ 6088533 w 6260891"/>
              <a:gd name="connsiteY1" fmla="*/ 0 h 1034126"/>
              <a:gd name="connsiteX2" fmla="*/ 6260891 w 6260891"/>
              <a:gd name="connsiteY2" fmla="*/ 172358 h 1034126"/>
              <a:gd name="connsiteX3" fmla="*/ 6260891 w 6260891"/>
              <a:gd name="connsiteY3" fmla="*/ 1034126 h 1034126"/>
              <a:gd name="connsiteX4" fmla="*/ 6260891 w 6260891"/>
              <a:gd name="connsiteY4" fmla="*/ 1034126 h 1034126"/>
              <a:gd name="connsiteX5" fmla="*/ 172358 w 6260891"/>
              <a:gd name="connsiteY5" fmla="*/ 1034126 h 1034126"/>
              <a:gd name="connsiteX6" fmla="*/ 0 w 6260891"/>
              <a:gd name="connsiteY6" fmla="*/ 861768 h 1034126"/>
              <a:gd name="connsiteX7" fmla="*/ 0 w 6260891"/>
              <a:gd name="connsiteY7" fmla="*/ 0 h 1034126"/>
              <a:gd name="connsiteX0" fmla="*/ 0 w 6260891"/>
              <a:gd name="connsiteY0" fmla="*/ 0 h 1034126"/>
              <a:gd name="connsiteX1" fmla="*/ 6088533 w 6260891"/>
              <a:gd name="connsiteY1" fmla="*/ 0 h 1034126"/>
              <a:gd name="connsiteX2" fmla="*/ 6260891 w 6260891"/>
              <a:gd name="connsiteY2" fmla="*/ 172358 h 1034126"/>
              <a:gd name="connsiteX3" fmla="*/ 6260891 w 6260891"/>
              <a:gd name="connsiteY3" fmla="*/ 1034126 h 1034126"/>
              <a:gd name="connsiteX4" fmla="*/ 6260891 w 6260891"/>
              <a:gd name="connsiteY4" fmla="*/ 1034126 h 1034126"/>
              <a:gd name="connsiteX5" fmla="*/ 172358 w 6260891"/>
              <a:gd name="connsiteY5" fmla="*/ 1034126 h 1034126"/>
              <a:gd name="connsiteX6" fmla="*/ 0 w 6260891"/>
              <a:gd name="connsiteY6" fmla="*/ 861768 h 1034126"/>
              <a:gd name="connsiteX7" fmla="*/ 0 w 6260891"/>
              <a:gd name="connsiteY7" fmla="*/ 0 h 1034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60891" h="1034126" fill="none" extrusionOk="0">
                <a:moveTo>
                  <a:pt x="0" y="0"/>
                </a:moveTo>
                <a:cubicBezTo>
                  <a:pt x="1099585" y="171689"/>
                  <a:pt x="3748193" y="-227894"/>
                  <a:pt x="6088533" y="0"/>
                </a:cubicBezTo>
                <a:cubicBezTo>
                  <a:pt x="6094693" y="35816"/>
                  <a:pt x="6183033" y="123692"/>
                  <a:pt x="6260891" y="172358"/>
                </a:cubicBezTo>
                <a:cubicBezTo>
                  <a:pt x="6261568" y="413798"/>
                  <a:pt x="6216940" y="814429"/>
                  <a:pt x="6260891" y="1034126"/>
                </a:cubicBezTo>
                <a:lnTo>
                  <a:pt x="6260891" y="1034126"/>
                </a:lnTo>
                <a:cubicBezTo>
                  <a:pt x="4234069" y="703051"/>
                  <a:pt x="963309" y="1017633"/>
                  <a:pt x="172358" y="1034126"/>
                </a:cubicBezTo>
                <a:cubicBezTo>
                  <a:pt x="131030" y="1016080"/>
                  <a:pt x="54692" y="888815"/>
                  <a:pt x="0" y="861768"/>
                </a:cubicBezTo>
                <a:cubicBezTo>
                  <a:pt x="38800" y="536953"/>
                  <a:pt x="34709" y="188080"/>
                  <a:pt x="0" y="0"/>
                </a:cubicBezTo>
                <a:close/>
              </a:path>
              <a:path w="6260891" h="1034126" stroke="0" extrusionOk="0">
                <a:moveTo>
                  <a:pt x="0" y="0"/>
                </a:moveTo>
                <a:cubicBezTo>
                  <a:pt x="2256494" y="-28297"/>
                  <a:pt x="4347859" y="-324054"/>
                  <a:pt x="6088533" y="0"/>
                </a:cubicBezTo>
                <a:cubicBezTo>
                  <a:pt x="6141229" y="67374"/>
                  <a:pt x="6185710" y="98929"/>
                  <a:pt x="6260891" y="172358"/>
                </a:cubicBezTo>
                <a:cubicBezTo>
                  <a:pt x="6190239" y="460455"/>
                  <a:pt x="6335301" y="939821"/>
                  <a:pt x="6260891" y="1034126"/>
                </a:cubicBezTo>
                <a:lnTo>
                  <a:pt x="6260891" y="1034126"/>
                </a:lnTo>
                <a:cubicBezTo>
                  <a:pt x="5095066" y="938306"/>
                  <a:pt x="1726440" y="1048559"/>
                  <a:pt x="172358" y="1034126"/>
                </a:cubicBezTo>
                <a:cubicBezTo>
                  <a:pt x="115489" y="948828"/>
                  <a:pt x="48161" y="924669"/>
                  <a:pt x="0" y="861768"/>
                </a:cubicBezTo>
                <a:cubicBezTo>
                  <a:pt x="-49180" y="581610"/>
                  <a:pt x="62550" y="277240"/>
                  <a:pt x="0" y="0"/>
                </a:cubicBezTo>
                <a:close/>
              </a:path>
              <a:path w="6260891" h="1034126" fill="none" stroke="0" extrusionOk="0">
                <a:moveTo>
                  <a:pt x="0" y="0"/>
                </a:moveTo>
                <a:cubicBezTo>
                  <a:pt x="1043523" y="83216"/>
                  <a:pt x="3777379" y="-268602"/>
                  <a:pt x="6088533" y="0"/>
                </a:cubicBezTo>
                <a:cubicBezTo>
                  <a:pt x="6087198" y="44046"/>
                  <a:pt x="6171901" y="121277"/>
                  <a:pt x="6260891" y="172358"/>
                </a:cubicBezTo>
                <a:cubicBezTo>
                  <a:pt x="6242849" y="450284"/>
                  <a:pt x="6235786" y="824405"/>
                  <a:pt x="6260891" y="1034126"/>
                </a:cubicBezTo>
                <a:lnTo>
                  <a:pt x="6260891" y="1034126"/>
                </a:lnTo>
                <a:cubicBezTo>
                  <a:pt x="4213284" y="996493"/>
                  <a:pt x="995999" y="1091164"/>
                  <a:pt x="172358" y="1034126"/>
                </a:cubicBezTo>
                <a:cubicBezTo>
                  <a:pt x="133530" y="1017917"/>
                  <a:pt x="60790" y="892292"/>
                  <a:pt x="0" y="861768"/>
                </a:cubicBezTo>
                <a:cubicBezTo>
                  <a:pt x="12466" y="525524"/>
                  <a:pt x="54189" y="169711"/>
                  <a:pt x="0" y="0"/>
                </a:cubicBezTo>
                <a:close/>
              </a:path>
            </a:pathLst>
          </a:custGeom>
          <a:solidFill>
            <a:srgbClr val="AEEFA3"/>
          </a:solidFill>
          <a:ln w="38100">
            <a:noFill/>
            <a:extLst>
              <a:ext uri="{C807C97D-BFC1-408E-A445-0C87EB9F89A2}">
                <ask:lineSketchStyleProps xmlns:ask="http://schemas.microsoft.com/office/drawing/2018/sketchyshapes" xmlns="" sd="2214188587">
                  <a:custGeom>
                    <a:avLst/>
                    <a:gdLst>
                      <a:gd name="connsiteX0" fmla="*/ 0 w 6260891"/>
                      <a:gd name="connsiteY0" fmla="*/ 0 h 1034126"/>
                      <a:gd name="connsiteX1" fmla="*/ 6088533 w 6260891"/>
                      <a:gd name="connsiteY1" fmla="*/ 0 h 1034126"/>
                      <a:gd name="connsiteX2" fmla="*/ 6260891 w 6260891"/>
                      <a:gd name="connsiteY2" fmla="*/ 172358 h 1034126"/>
                      <a:gd name="connsiteX3" fmla="*/ 6260891 w 6260891"/>
                      <a:gd name="connsiteY3" fmla="*/ 1034126 h 1034126"/>
                      <a:gd name="connsiteX4" fmla="*/ 6260891 w 6260891"/>
                      <a:gd name="connsiteY4" fmla="*/ 1034126 h 1034126"/>
                      <a:gd name="connsiteX5" fmla="*/ 172358 w 6260891"/>
                      <a:gd name="connsiteY5" fmla="*/ 1034126 h 1034126"/>
                      <a:gd name="connsiteX6" fmla="*/ 0 w 6260891"/>
                      <a:gd name="connsiteY6" fmla="*/ 861768 h 1034126"/>
                      <a:gd name="connsiteX7" fmla="*/ 0 w 6260891"/>
                      <a:gd name="connsiteY7" fmla="*/ 0 h 10341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6260891" h="1034126" fill="none" extrusionOk="0">
                        <a:moveTo>
                          <a:pt x="0" y="0"/>
                        </a:moveTo>
                        <a:cubicBezTo>
                          <a:pt x="999687" y="78011"/>
                          <a:pt x="3993324" y="21937"/>
                          <a:pt x="6088533" y="0"/>
                        </a:cubicBezTo>
                        <a:cubicBezTo>
                          <a:pt x="6101534" y="42538"/>
                          <a:pt x="6174033" y="113296"/>
                          <a:pt x="6260891" y="172358"/>
                        </a:cubicBezTo>
                        <a:cubicBezTo>
                          <a:pt x="6250827" y="427161"/>
                          <a:pt x="6221615" y="814780"/>
                          <a:pt x="6260891" y="1034126"/>
                        </a:cubicBezTo>
                        <a:lnTo>
                          <a:pt x="6260891" y="1034126"/>
                        </a:lnTo>
                        <a:cubicBezTo>
                          <a:pt x="4237301" y="889042"/>
                          <a:pt x="1127724" y="1069205"/>
                          <a:pt x="172358" y="1034126"/>
                        </a:cubicBezTo>
                        <a:cubicBezTo>
                          <a:pt x="137316" y="1019441"/>
                          <a:pt x="52060" y="890297"/>
                          <a:pt x="0" y="861768"/>
                        </a:cubicBezTo>
                        <a:cubicBezTo>
                          <a:pt x="6395" y="532815"/>
                          <a:pt x="33028" y="167729"/>
                          <a:pt x="0" y="0"/>
                        </a:cubicBezTo>
                        <a:close/>
                      </a:path>
                      <a:path w="6260891" h="1034126" stroke="0" extrusionOk="0">
                        <a:moveTo>
                          <a:pt x="0" y="0"/>
                        </a:moveTo>
                        <a:cubicBezTo>
                          <a:pt x="2284303" y="-16420"/>
                          <a:pt x="4077015" y="-157111"/>
                          <a:pt x="6088533" y="0"/>
                        </a:cubicBezTo>
                        <a:cubicBezTo>
                          <a:pt x="6139887" y="66141"/>
                          <a:pt x="6179220" y="101444"/>
                          <a:pt x="6260891" y="172358"/>
                        </a:cubicBezTo>
                        <a:cubicBezTo>
                          <a:pt x="6190554" y="439607"/>
                          <a:pt x="6323471" y="927422"/>
                          <a:pt x="6260891" y="1034126"/>
                        </a:cubicBezTo>
                        <a:lnTo>
                          <a:pt x="6260891" y="1034126"/>
                        </a:lnTo>
                        <a:cubicBezTo>
                          <a:pt x="5116684" y="916631"/>
                          <a:pt x="1484087" y="1115748"/>
                          <a:pt x="172358" y="1034126"/>
                        </a:cubicBezTo>
                        <a:cubicBezTo>
                          <a:pt x="113394" y="959487"/>
                          <a:pt x="46475" y="920939"/>
                          <a:pt x="0" y="861768"/>
                        </a:cubicBezTo>
                        <a:cubicBezTo>
                          <a:pt x="-9885" y="628077"/>
                          <a:pt x="73849" y="29776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nl-NL" sz="3200" b="1" dirty="0">
                <a:solidFill>
                  <a:schemeClr val="tx1"/>
                </a:solidFill>
                <a:latin typeface="Times  New Roman"/>
                <a:cs typeface="Times New Roman" panose="02020603050405020304" pitchFamily="18" charset="0"/>
              </a:rPr>
              <a:t>Câu </a:t>
            </a:r>
            <a:r>
              <a:rPr lang="en-US" sz="3200" b="1" dirty="0">
                <a:solidFill>
                  <a:schemeClr val="tx1"/>
                </a:solidFill>
                <a:latin typeface="Times  New Roman"/>
                <a:cs typeface="Times New Roman" panose="02020603050405020304" pitchFamily="18" charset="0"/>
              </a:rPr>
              <a:t>4</a:t>
            </a:r>
            <a:r>
              <a:rPr lang="nl-NL" sz="3200" dirty="0">
                <a:solidFill>
                  <a:schemeClr val="tx1"/>
                </a:solidFill>
                <a:latin typeface="Times  New Roman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Liên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kết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giữa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các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nguyên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tử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trong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phân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tử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NaCl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thuộc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loại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là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liên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kết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gì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?</a:t>
            </a:r>
          </a:p>
        </p:txBody>
      </p:sp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6750529" y="303781"/>
            <a:ext cx="4017283" cy="2257690"/>
            <a:chOff x="6839324" y="1700809"/>
            <a:chExt cx="2673484" cy="1836141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7594600" y="1844824"/>
              <a:ext cx="1320800" cy="1066800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339966"/>
                </a:gs>
              </a:gsLst>
              <a:path path="shape">
                <a:fillToRect l="50000" t="50000" r="50000" b="50000"/>
              </a:path>
            </a:gradFill>
            <a:ln w="1587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sz="3600" b="1" dirty="0" err="1"/>
                <a:t>Cl</a:t>
              </a:r>
              <a:endParaRPr lang="en-US" sz="3600" b="1" dirty="0"/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6966731" y="2030469"/>
              <a:ext cx="792969" cy="789196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US" sz="3600" b="1" dirty="0"/>
                <a:t>Na</a:t>
              </a:r>
            </a:p>
          </p:txBody>
        </p:sp>
        <p:sp>
          <p:nvSpPr>
            <p:cNvPr id="8" name="Text Box 36"/>
            <p:cNvSpPr txBox="1">
              <a:spLocks noChangeArrowheads="1"/>
            </p:cNvSpPr>
            <p:nvPr/>
          </p:nvSpPr>
          <p:spPr bwMode="auto">
            <a:xfrm>
              <a:off x="6889334" y="3068960"/>
              <a:ext cx="1281112" cy="4679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2400" b="1" dirty="0" err="1"/>
                <a:t>Muối</a:t>
              </a:r>
              <a:r>
                <a:rPr lang="en-US" sz="2400" b="1" dirty="0"/>
                <a:t> </a:t>
              </a:r>
              <a:r>
                <a:rPr lang="en-US" sz="2400" b="1" dirty="0" err="1"/>
                <a:t>ăn</a:t>
              </a:r>
              <a:endParaRPr lang="en-US" sz="2400" b="1" dirty="0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6839324" y="1700809"/>
              <a:ext cx="2673484" cy="1825352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DA7DD593-9946-C7AF-495A-8660FD4CDC0E}"/>
              </a:ext>
            </a:extLst>
          </p:cNvPr>
          <p:cNvSpPr/>
          <p:nvPr/>
        </p:nvSpPr>
        <p:spPr>
          <a:xfrm>
            <a:off x="742952" y="3231439"/>
            <a:ext cx="10088221" cy="1968047"/>
          </a:xfrm>
          <a:prstGeom prst="rect">
            <a:avLst/>
          </a:prstGeom>
          <a:solidFill>
            <a:srgbClr val="FEE8EC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 New Roman"/>
                <a:cs typeface="Times New Roman" panose="02020603050405020304" pitchFamily="18" charset="0"/>
              </a:rPr>
              <a:t>      </a:t>
            </a:r>
            <a:r>
              <a:rPr lang="en-US" sz="3000" dirty="0" err="1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Liên</a:t>
            </a:r>
            <a:r>
              <a:rPr lang="en-US" sz="3000" dirty="0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kết</a:t>
            </a:r>
            <a:r>
              <a:rPr lang="en-US" sz="3000" dirty="0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trong</a:t>
            </a:r>
            <a:r>
              <a:rPr lang="en-US" sz="3000" dirty="0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phân</a:t>
            </a:r>
            <a:r>
              <a:rPr lang="en-US" sz="3000" dirty="0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tử</a:t>
            </a:r>
            <a:r>
              <a:rPr lang="en-US" sz="3000" dirty="0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NaCl</a:t>
            </a:r>
            <a:r>
              <a:rPr lang="en-US" sz="3000" dirty="0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là</a:t>
            </a:r>
            <a:r>
              <a:rPr lang="en-US" sz="3000" dirty="0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liên</a:t>
            </a:r>
            <a:r>
              <a:rPr lang="en-US" sz="3000" dirty="0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kết</a:t>
            </a:r>
            <a:r>
              <a:rPr lang="en-US" sz="3000" dirty="0">
                <a:solidFill>
                  <a:prstClr val="black"/>
                </a:solidFill>
                <a:latin typeface="Times  New Roman"/>
                <a:cs typeface="Times New Roman" panose="02020603050405020304" pitchFamily="18" charset="0"/>
              </a:rPr>
              <a:t> ion.</a:t>
            </a:r>
          </a:p>
          <a:p>
            <a:pPr>
              <a:defRPr/>
            </a:pPr>
            <a:endParaRPr lang="en-US" sz="28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72" b="75787" l="9706" r="87500">
                        <a14:foregroundMark x1="68676" y1="4724" x2="52500" y2="72835"/>
                        <a14:foregroundMark x1="40882" y1="43996" x2="68235" y2="43307"/>
                        <a14:foregroundMark x1="20588" y1="48327" x2="85000" y2="757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" r="2530" b="17476"/>
          <a:stretch/>
        </p:blipFill>
        <p:spPr>
          <a:xfrm>
            <a:off x="10353255" y="134750"/>
            <a:ext cx="1830581" cy="2179178"/>
          </a:xfrm>
          <a:prstGeom prst="rect">
            <a:avLst/>
          </a:prstGeom>
        </p:spPr>
      </p:pic>
      <p:sp>
        <p:nvSpPr>
          <p:cNvPr id="12" name="Action Button: Home 11">
            <a:hlinkClick r:id="rId4" action="ppaction://hlinksldjump" highlightClick="1"/>
          </p:cNvPr>
          <p:cNvSpPr/>
          <p:nvPr/>
        </p:nvSpPr>
        <p:spPr>
          <a:xfrm>
            <a:off x="10767812" y="6018245"/>
            <a:ext cx="500733" cy="531845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547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92898" y="2640563"/>
            <a:ext cx="9825135" cy="2901821"/>
          </a:xfrm>
          <a:prstGeom prst="rect">
            <a:avLst/>
          </a:prstGeom>
          <a:solidFill>
            <a:srgbClr val="FFE08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Các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nguyên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tố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hoá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học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có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thể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kết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hợp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với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nhau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và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kết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hợp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với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các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nguyên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tố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khác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theo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nhiều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cách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khác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nhau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tuân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theo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những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nguyên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tắc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nhất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định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.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Vậy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để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thuận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tiện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cho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việc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biểu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diễn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các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chất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người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ta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sử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 New Roman"/>
              </a:rPr>
              <a:t>dụng</a:t>
            </a:r>
            <a:r>
              <a:rPr lang="en-US" sz="3200" dirty="0">
                <a:solidFill>
                  <a:schemeClr val="tx1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 New Roman"/>
              </a:rPr>
              <a:t>công</a:t>
            </a:r>
            <a:r>
              <a:rPr lang="en-US" sz="3200" dirty="0">
                <a:solidFill>
                  <a:srgbClr val="FF0000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 New Roman"/>
              </a:rPr>
              <a:t>thức</a:t>
            </a:r>
            <a:r>
              <a:rPr lang="en-US" sz="3200" dirty="0">
                <a:solidFill>
                  <a:srgbClr val="FF0000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 New Roman"/>
              </a:rPr>
              <a:t>hoá</a:t>
            </a:r>
            <a:r>
              <a:rPr lang="en-US" sz="3200" dirty="0">
                <a:solidFill>
                  <a:srgbClr val="FF0000"/>
                </a:solidFill>
                <a:latin typeface="Times  New Roman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 New Roman"/>
              </a:rPr>
              <a:t>học</a:t>
            </a:r>
            <a:r>
              <a:rPr lang="en-US" sz="3200" dirty="0">
                <a:solidFill>
                  <a:srgbClr val="FF0000"/>
                </a:solidFill>
                <a:latin typeface="Times  New Roman"/>
              </a:rPr>
              <a:t>. </a:t>
            </a:r>
          </a:p>
          <a:p>
            <a:pPr algn="ctr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144" y="141562"/>
            <a:ext cx="3506433" cy="2247076"/>
          </a:xfrm>
          <a:prstGeom prst="rect">
            <a:avLst/>
          </a:prstGeom>
        </p:spPr>
      </p:pic>
      <p:sp>
        <p:nvSpPr>
          <p:cNvPr id="9" name="Oval 9"/>
          <p:cNvSpPr>
            <a:spLocks noChangeArrowheads="1"/>
          </p:cNvSpPr>
          <p:nvPr/>
        </p:nvSpPr>
        <p:spPr bwMode="auto">
          <a:xfrm>
            <a:off x="8086925" y="313204"/>
            <a:ext cx="1567544" cy="1271451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339966"/>
              </a:gs>
            </a:gsLst>
            <a:path path="shape">
              <a:fillToRect l="50000" t="50000" r="50000" b="50000"/>
            </a:path>
          </a:gradFill>
          <a:ln w="1587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sz="3600" b="1" dirty="0" err="1"/>
              <a:t>Cl</a:t>
            </a:r>
            <a:endParaRPr lang="en-US" sz="3600" b="1" dirty="0"/>
          </a:p>
        </p:txBody>
      </p:sp>
      <p:sp>
        <p:nvSpPr>
          <p:cNvPr id="10" name="Oval 10"/>
          <p:cNvSpPr>
            <a:spLocks noChangeArrowheads="1"/>
          </p:cNvSpPr>
          <p:nvPr/>
        </p:nvSpPr>
        <p:spPr bwMode="auto">
          <a:xfrm>
            <a:off x="7068483" y="506944"/>
            <a:ext cx="1248360" cy="1077711"/>
          </a:xfrm>
          <a:prstGeom prst="ellipse">
            <a:avLst/>
          </a:prstGeom>
          <a:solidFill>
            <a:schemeClr val="bg2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sz="3600" b="1" dirty="0"/>
              <a:t>Na</a:t>
            </a:r>
          </a:p>
        </p:txBody>
      </p:sp>
      <p:sp>
        <p:nvSpPr>
          <p:cNvPr id="11" name="Text Box 36"/>
          <p:cNvSpPr txBox="1">
            <a:spLocks noChangeArrowheads="1"/>
          </p:cNvSpPr>
          <p:nvPr/>
        </p:nvSpPr>
        <p:spPr bwMode="auto">
          <a:xfrm>
            <a:off x="6628735" y="1772174"/>
            <a:ext cx="183749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b="1" dirty="0" err="1"/>
              <a:t>Muối</a:t>
            </a:r>
            <a:r>
              <a:rPr lang="en-US" sz="2400" b="1" dirty="0"/>
              <a:t> </a:t>
            </a:r>
            <a:r>
              <a:rPr lang="en-US" sz="2400" b="1" dirty="0" err="1"/>
              <a:t>ăn</a:t>
            </a:r>
            <a:endParaRPr lang="en-US" sz="2400" b="1" dirty="0"/>
          </a:p>
        </p:txBody>
      </p:sp>
      <p:sp>
        <p:nvSpPr>
          <p:cNvPr id="12" name="Rounded Rectangle 11"/>
          <p:cNvSpPr/>
          <p:nvPr/>
        </p:nvSpPr>
        <p:spPr bwMode="auto">
          <a:xfrm>
            <a:off x="6557006" y="141562"/>
            <a:ext cx="3834559" cy="217552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4444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组合 53"/>
          <p:cNvGrpSpPr/>
          <p:nvPr/>
        </p:nvGrpSpPr>
        <p:grpSpPr>
          <a:xfrm>
            <a:off x="3810002" y="709613"/>
            <a:ext cx="4340225" cy="4241800"/>
            <a:chOff x="0" y="0"/>
            <a:chExt cx="3665546" cy="3581917"/>
          </a:xfrm>
        </p:grpSpPr>
        <p:sp>
          <p:nvSpPr>
            <p:cNvPr id="2057" name="弧形 45"/>
            <p:cNvSpPr/>
            <p:nvPr/>
          </p:nvSpPr>
          <p:spPr>
            <a:xfrm rot="-1514469">
              <a:off x="0" y="0"/>
              <a:ext cx="3665546" cy="3581917"/>
            </a:xfrm>
            <a:custGeom>
              <a:avLst/>
              <a:gdLst/>
              <a:ahLst/>
              <a:cxnLst>
                <a:cxn ang="0">
                  <a:pos x="832361" y="290340"/>
                </a:cxn>
                <a:cxn ang="0">
                  <a:pos x="2548697" y="142290"/>
                </a:cxn>
                <a:cxn ang="0">
                  <a:pos x="3639990" y="1492918"/>
                </a:cxn>
                <a:cxn ang="0">
                  <a:pos x="1832773" y="1790959"/>
                </a:cxn>
                <a:cxn ang="0">
                  <a:pos x="832361" y="290340"/>
                </a:cxn>
                <a:cxn ang="0">
                  <a:pos x="832361" y="290340"/>
                </a:cxn>
                <a:cxn ang="0">
                  <a:pos x="2548697" y="142290"/>
                </a:cxn>
                <a:cxn ang="0">
                  <a:pos x="3639990" y="1492918"/>
                </a:cxn>
              </a:cxnLst>
              <a:rect l="0" t="0" r="0" b="0"/>
              <a:pathLst>
                <a:path w="3665546" h="3581917" stroke="0">
                  <a:moveTo>
                    <a:pt x="832361" y="290340"/>
                  </a:moveTo>
                  <a:cubicBezTo>
                    <a:pt x="1343589" y="-35105"/>
                    <a:pt x="1987032" y="-90608"/>
                    <a:pt x="2548697" y="142290"/>
                  </a:cubicBezTo>
                  <a:cubicBezTo>
                    <a:pt x="3124476" y="381040"/>
                    <a:pt x="3535903" y="890238"/>
                    <a:pt x="3639990" y="1492918"/>
                  </a:cubicBezTo>
                  <a:lnTo>
                    <a:pt x="1832773" y="1790959"/>
                  </a:lnTo>
                  <a:lnTo>
                    <a:pt x="832361" y="290340"/>
                  </a:lnTo>
                  <a:close/>
                </a:path>
                <a:path w="3665546" h="3581917" fill="none">
                  <a:moveTo>
                    <a:pt x="832361" y="290340"/>
                  </a:moveTo>
                  <a:cubicBezTo>
                    <a:pt x="1343589" y="-35105"/>
                    <a:pt x="1987032" y="-90608"/>
                    <a:pt x="2548697" y="142290"/>
                  </a:cubicBezTo>
                  <a:cubicBezTo>
                    <a:pt x="3124476" y="381040"/>
                    <a:pt x="3535903" y="890238"/>
                    <a:pt x="3639990" y="1492918"/>
                  </a:cubicBezTo>
                </a:path>
              </a:pathLst>
            </a:custGeom>
            <a:noFill/>
            <a:ln w="28575" cap="flat" cmpd="sng">
              <a:solidFill>
                <a:schemeClr val="bg1">
                  <a:alpha val="65097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58" name="任意多边形 47"/>
            <p:cNvSpPr/>
            <p:nvPr/>
          </p:nvSpPr>
          <p:spPr>
            <a:xfrm rot="-516691">
              <a:off x="328764" y="114530"/>
              <a:ext cx="2082121" cy="582557"/>
            </a:xfrm>
            <a:custGeom>
              <a:avLst/>
              <a:gdLst/>
              <a:ahLst/>
              <a:cxnLst>
                <a:cxn ang="0">
                  <a:pos x="895454" y="2645698"/>
                </a:cxn>
                <a:cxn ang="0">
                  <a:pos x="0" y="2466602"/>
                </a:cxn>
                <a:cxn ang="0">
                  <a:pos x="9455992" y="729418"/>
                </a:cxn>
                <a:cxn ang="0">
                  <a:pos x="8193397" y="1104563"/>
                </a:cxn>
                <a:cxn ang="0">
                  <a:pos x="895454" y="2645698"/>
                </a:cxn>
              </a:cxnLst>
              <a:rect l="0" t="0" r="0" b="0"/>
              <a:pathLst>
                <a:path w="1257300" h="351780">
                  <a:moveTo>
                    <a:pt x="119063" y="351780"/>
                  </a:moveTo>
                  <a:lnTo>
                    <a:pt x="0" y="327967"/>
                  </a:lnTo>
                  <a:cubicBezTo>
                    <a:pt x="545307" y="-115739"/>
                    <a:pt x="887087" y="-17680"/>
                    <a:pt x="1257300" y="96986"/>
                  </a:cubicBezTo>
                  <a:lnTo>
                    <a:pt x="1089421" y="146866"/>
                  </a:lnTo>
                  <a:cubicBezTo>
                    <a:pt x="669815" y="-40707"/>
                    <a:pt x="264319" y="217636"/>
                    <a:pt x="119063" y="351780"/>
                  </a:cubicBezTo>
                  <a:close/>
                </a:path>
              </a:pathLst>
            </a:custGeom>
            <a:solidFill>
              <a:schemeClr val="bg1">
                <a:alpha val="54901"/>
              </a:scheme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054" name="组合 8"/>
          <p:cNvGrpSpPr/>
          <p:nvPr/>
        </p:nvGrpSpPr>
        <p:grpSpPr>
          <a:xfrm>
            <a:off x="9650415" y="2527300"/>
            <a:ext cx="2974975" cy="4330700"/>
            <a:chOff x="9650600" y="2527284"/>
            <a:chExt cx="2974600" cy="4330716"/>
          </a:xfrm>
        </p:grpSpPr>
        <p:pic>
          <p:nvPicPr>
            <p:cNvPr id="2055" name="图片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535914" y="4636451"/>
              <a:ext cx="1656086" cy="2221549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056" name="图片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50600" y="2527284"/>
              <a:ext cx="2974600" cy="433071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8DC80B1-E79F-4CD3-81A5-3A97F37AEB21}"/>
              </a:ext>
            </a:extLst>
          </p:cNvPr>
          <p:cNvSpPr txBox="1"/>
          <p:nvPr/>
        </p:nvSpPr>
        <p:spPr>
          <a:xfrm>
            <a:off x="899581" y="1551418"/>
            <a:ext cx="10211651" cy="3847207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4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31 - </a:t>
            </a:r>
            <a:r>
              <a:rPr lang="en-US" sz="4400" b="1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7: </a:t>
            </a:r>
          </a:p>
          <a:p>
            <a:pPr algn="ctr"/>
            <a:r>
              <a:rPr lang="en-US" sz="8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HÓA TRỊ VÀ CÔNG THỨC HÓA </a:t>
            </a:r>
            <a:r>
              <a:rPr lang="en-US" sz="8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</a:p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(4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vi-VN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397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矩形 8"/>
          <p:cNvSpPr/>
          <p:nvPr/>
        </p:nvSpPr>
        <p:spPr>
          <a:xfrm>
            <a:off x="-30480" y="1542029"/>
            <a:ext cx="12100560" cy="2023745"/>
          </a:xfrm>
          <a:prstGeom prst="rect">
            <a:avLst/>
          </a:prstGeom>
          <a:solidFill>
            <a:srgbClr val="00B050">
              <a:alpha val="39999"/>
            </a:srgbClr>
          </a:solidFill>
          <a:ln w="9525">
            <a:noFill/>
          </a:ln>
        </p:spPr>
        <p:txBody>
          <a:bodyPr anchor="ctr"/>
          <a:lstStyle/>
          <a:p>
            <a:pPr lvl="0" algn="ctr" eaLnBrk="1" hangingPunct="1"/>
            <a:endParaRPr lang="zh-CN" altLang="zh-CN" dirty="0">
              <a:solidFill>
                <a:srgbClr val="FFFFFF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grpSp>
        <p:nvGrpSpPr>
          <p:cNvPr id="3076" name="Oval 5"/>
          <p:cNvGrpSpPr/>
          <p:nvPr/>
        </p:nvGrpSpPr>
        <p:grpSpPr>
          <a:xfrm>
            <a:off x="1881847" y="1764230"/>
            <a:ext cx="1530351" cy="1524000"/>
            <a:chOff x="0" y="0"/>
            <a:chExt cx="964" cy="960"/>
          </a:xfrm>
        </p:grpSpPr>
        <p:pic>
          <p:nvPicPr>
            <p:cNvPr id="3106" name="Oval 5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64" cy="96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107" name="Text Box 5"/>
            <p:cNvSpPr txBox="1"/>
            <p:nvPr/>
          </p:nvSpPr>
          <p:spPr>
            <a:xfrm>
              <a:off x="148" y="144"/>
              <a:ext cx="665" cy="66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id-ID" altLang="en-US" dirty="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3077" name="Group 48"/>
          <p:cNvPicPr/>
          <p:nvPr/>
        </p:nvPicPr>
        <p:blipFill>
          <a:blip r:embed="rId3"/>
          <a:stretch>
            <a:fillRect/>
          </a:stretch>
        </p:blipFill>
        <p:spPr>
          <a:xfrm>
            <a:off x="1729447" y="1607067"/>
            <a:ext cx="1828800" cy="18288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078" name="Oval 5"/>
          <p:cNvGrpSpPr/>
          <p:nvPr/>
        </p:nvGrpSpPr>
        <p:grpSpPr>
          <a:xfrm>
            <a:off x="5081759" y="1764230"/>
            <a:ext cx="1524000" cy="1524000"/>
            <a:chOff x="0" y="0"/>
            <a:chExt cx="960" cy="960"/>
          </a:xfrm>
        </p:grpSpPr>
        <p:pic>
          <p:nvPicPr>
            <p:cNvPr id="3104" name="Oval 5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60" cy="96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105" name="Text Box 9"/>
            <p:cNvSpPr txBox="1"/>
            <p:nvPr/>
          </p:nvSpPr>
          <p:spPr>
            <a:xfrm>
              <a:off x="146" y="144"/>
              <a:ext cx="665" cy="66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id-ID" altLang="en-US" dirty="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3079" name="Group 64"/>
          <p:cNvPicPr/>
          <p:nvPr/>
        </p:nvPicPr>
        <p:blipFill>
          <a:blip r:embed="rId5"/>
          <a:stretch>
            <a:fillRect/>
          </a:stretch>
        </p:blipFill>
        <p:spPr>
          <a:xfrm>
            <a:off x="4926185" y="1607067"/>
            <a:ext cx="1835151" cy="18288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080" name="Oval 5"/>
          <p:cNvGrpSpPr/>
          <p:nvPr/>
        </p:nvGrpSpPr>
        <p:grpSpPr>
          <a:xfrm>
            <a:off x="8614263" y="1808408"/>
            <a:ext cx="1524000" cy="1524000"/>
            <a:chOff x="0" y="0"/>
            <a:chExt cx="960" cy="960"/>
          </a:xfrm>
        </p:grpSpPr>
        <p:pic>
          <p:nvPicPr>
            <p:cNvPr id="3102" name="Oval 5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960" cy="96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103" name="Text Box 13"/>
            <p:cNvSpPr txBox="1"/>
            <p:nvPr/>
          </p:nvSpPr>
          <p:spPr>
            <a:xfrm>
              <a:off x="146" y="144"/>
              <a:ext cx="665" cy="66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lvl="0" algn="ctr" eaLnBrk="1" hangingPunct="1"/>
              <a:endParaRPr lang="id-ID" altLang="en-US" dirty="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3081" name="Group 79"/>
          <p:cNvPicPr/>
          <p:nvPr/>
        </p:nvPicPr>
        <p:blipFill>
          <a:blip r:embed="rId5"/>
          <a:stretch>
            <a:fillRect/>
          </a:stretch>
        </p:blipFill>
        <p:spPr>
          <a:xfrm>
            <a:off x="8455514" y="1651245"/>
            <a:ext cx="1835151" cy="1828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7" name="文本框 215">
            <a:extLst>
              <a:ext uri="{FF2B5EF4-FFF2-40B4-BE49-F238E27FC236}">
                <a16:creationId xmlns="" xmlns:a16="http://schemas.microsoft.com/office/drawing/2014/main" id="{C2D2FE51-4553-4D28-B539-6038AB780F4B}"/>
              </a:ext>
            </a:extLst>
          </p:cNvPr>
          <p:cNvSpPr txBox="1"/>
          <p:nvPr/>
        </p:nvSpPr>
        <p:spPr>
          <a:xfrm>
            <a:off x="3810147" y="329431"/>
            <a:ext cx="5523231" cy="746358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4400" b="1" dirty="0">
                <a:solidFill>
                  <a:srgbClr val="FF0000"/>
                </a:solidFill>
                <a:latin typeface="Times  New Roman"/>
                <a:ea typeface="inpin heiti" panose="00000500000000000000" pitchFamily="2" charset="-122"/>
                <a:cs typeface="Arial" panose="020B0604020202020204" pitchFamily="34" charset="0"/>
                <a:sym typeface="inpin heiti" panose="00000500000000000000" pitchFamily="2" charset="-122"/>
              </a:rPr>
              <a:t>NỘI DUNG BÀI HỌC</a:t>
            </a:r>
            <a:endParaRPr lang="zh-CN" altLang="en-US" sz="4400" b="1" dirty="0">
              <a:solidFill>
                <a:srgbClr val="FF0000"/>
              </a:solidFill>
              <a:latin typeface="Times  New Roman"/>
              <a:ea typeface="inpin heiti" panose="00000500000000000000" pitchFamily="2" charset="-122"/>
              <a:cs typeface="Arial" panose="020B0604020202020204" pitchFamily="34" charset="0"/>
              <a:sym typeface="inpin heiti" panose="00000500000000000000" pitchFamily="2" charset="-122"/>
            </a:endParaRPr>
          </a:p>
        </p:txBody>
      </p:sp>
      <p:sp>
        <p:nvSpPr>
          <p:cNvPr id="17" name="文本框 33">
            <a:extLst>
              <a:ext uri="{FF2B5EF4-FFF2-40B4-BE49-F238E27FC236}">
                <a16:creationId xmlns="" xmlns:a16="http://schemas.microsoft.com/office/drawing/2014/main" id="{58366BC1-D701-4F9B-8910-548D73592733}"/>
              </a:ext>
            </a:extLst>
          </p:cNvPr>
          <p:cNvSpPr txBox="1"/>
          <p:nvPr/>
        </p:nvSpPr>
        <p:spPr>
          <a:xfrm>
            <a:off x="4788951" y="4225338"/>
            <a:ext cx="25836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>
                <a:ln w="12700" cmpd="sng">
                  <a:noFill/>
                  <a:prstDash val="solid"/>
                </a:ln>
                <a:solidFill>
                  <a:srgbClr val="7030A0"/>
                </a:solidFill>
                <a:effectLst/>
                <a:latin typeface="Times  New Roman"/>
                <a:ea typeface="字魂95号-手刻宋" panose="00000500000000000000" charset="-122"/>
                <a:cs typeface="Arial" panose="020B0604020202020204" pitchFamily="34" charset="0"/>
              </a:rPr>
              <a:t>HÓA TRỊ</a:t>
            </a:r>
            <a:endParaRPr lang="zh-CN" altLang="en-US" sz="4000" b="1" dirty="0">
              <a:ln w="12700" cmpd="sng">
                <a:noFill/>
                <a:prstDash val="solid"/>
              </a:ln>
              <a:solidFill>
                <a:srgbClr val="7030A0"/>
              </a:solidFill>
              <a:effectLst/>
              <a:latin typeface="Times  New Roman"/>
              <a:ea typeface="字魂95号-手刻宋" panose="00000500000000000000" charset="-122"/>
              <a:cs typeface="Arial" panose="020B0604020202020204" pitchFamily="34" charset="0"/>
            </a:endParaRPr>
          </a:p>
        </p:txBody>
      </p:sp>
      <p:sp>
        <p:nvSpPr>
          <p:cNvPr id="18" name="文本框 36">
            <a:extLst>
              <a:ext uri="{FF2B5EF4-FFF2-40B4-BE49-F238E27FC236}">
                <a16:creationId xmlns="" xmlns:a16="http://schemas.microsoft.com/office/drawing/2014/main" id="{C28714A7-2BD1-4FF9-9C52-AADD74338374}"/>
              </a:ext>
            </a:extLst>
          </p:cNvPr>
          <p:cNvSpPr txBox="1"/>
          <p:nvPr/>
        </p:nvSpPr>
        <p:spPr>
          <a:xfrm>
            <a:off x="1374972" y="3794372"/>
            <a:ext cx="29578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4000" b="1" spc="150" dirty="0">
                <a:solidFill>
                  <a:srgbClr val="7030A0"/>
                </a:solidFill>
                <a:latin typeface="Times  New Roman"/>
                <a:ea typeface="字魂95号-手刻宋" panose="00000500000000000000" charset="-122"/>
                <a:cs typeface="Arial" panose="020B0604020202020204" pitchFamily="34" charset="0"/>
                <a:sym typeface="+mn-ea"/>
              </a:rPr>
              <a:t>CÔNG THỨC HÓA HỌC</a:t>
            </a:r>
            <a:endParaRPr lang="zh-CN" altLang="en-US" sz="4000" b="1" spc="150" dirty="0">
              <a:ln w="12700" cmpd="sng">
                <a:noFill/>
                <a:prstDash val="solid"/>
              </a:ln>
              <a:solidFill>
                <a:srgbClr val="7030A0"/>
              </a:solidFill>
              <a:effectLst/>
              <a:latin typeface="Times  New Roman"/>
              <a:ea typeface="字魂95号-手刻宋" panose="00000500000000000000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19" name="文本框 36">
            <a:extLst>
              <a:ext uri="{FF2B5EF4-FFF2-40B4-BE49-F238E27FC236}">
                <a16:creationId xmlns="" xmlns:a16="http://schemas.microsoft.com/office/drawing/2014/main" id="{4F0FB340-FB0F-4261-A840-42A5EC7E10DC}"/>
              </a:ext>
            </a:extLst>
          </p:cNvPr>
          <p:cNvSpPr txBox="1"/>
          <p:nvPr/>
        </p:nvSpPr>
        <p:spPr>
          <a:xfrm>
            <a:off x="7828673" y="3722935"/>
            <a:ext cx="338093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4000" b="1" spc="150" dirty="0">
                <a:solidFill>
                  <a:srgbClr val="7030A0"/>
                </a:solidFill>
                <a:latin typeface="Times  New Roman"/>
                <a:ea typeface="字魂95号-手刻宋" panose="00000500000000000000" charset="-122"/>
                <a:cs typeface="Arial" panose="020B0604020202020204" pitchFamily="34" charset="0"/>
                <a:sym typeface="+mn-ea"/>
              </a:rPr>
              <a:t>LẬP CÔNG THỨC HÓA HỌC CỦA HỢP CHẤT</a:t>
            </a:r>
            <a:endParaRPr lang="zh-CN" altLang="en-US" sz="4000" b="1" spc="150" dirty="0">
              <a:ln w="12700" cmpd="sng">
                <a:noFill/>
                <a:prstDash val="solid"/>
              </a:ln>
              <a:solidFill>
                <a:srgbClr val="7030A0"/>
              </a:solidFill>
              <a:effectLst/>
              <a:latin typeface="Times  New Roman"/>
              <a:ea typeface="字魂95号-手刻宋" panose="00000500000000000000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20" name="文本框 33">
            <a:extLst>
              <a:ext uri="{FF2B5EF4-FFF2-40B4-BE49-F238E27FC236}">
                <a16:creationId xmlns="" xmlns:a16="http://schemas.microsoft.com/office/drawing/2014/main" id="{409AD9A3-365E-4620-8A7D-CBBC17E61083}"/>
              </a:ext>
            </a:extLst>
          </p:cNvPr>
          <p:cNvSpPr txBox="1"/>
          <p:nvPr/>
        </p:nvSpPr>
        <p:spPr>
          <a:xfrm>
            <a:off x="2188648" y="1977328"/>
            <a:ext cx="11362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 b="1" dirty="0">
                <a:ln w="12700" cmpd="sng">
                  <a:noFill/>
                  <a:prstDash val="solid"/>
                </a:ln>
                <a:solidFill>
                  <a:srgbClr val="7030A0"/>
                </a:solidFill>
                <a:effectLst/>
                <a:latin typeface="Times  New Roman"/>
                <a:ea typeface="字魂95号-手刻宋" panose="00000500000000000000" charset="-122"/>
                <a:cs typeface="Arial" panose="020B0604020202020204" pitchFamily="34" charset="0"/>
              </a:rPr>
              <a:t>I.</a:t>
            </a:r>
            <a:endParaRPr lang="zh-CN" altLang="en-US" sz="7200" b="1" dirty="0">
              <a:ln w="12700" cmpd="sng">
                <a:noFill/>
                <a:prstDash val="solid"/>
              </a:ln>
              <a:solidFill>
                <a:srgbClr val="7030A0"/>
              </a:solidFill>
              <a:effectLst/>
              <a:latin typeface="Times  New Roman"/>
              <a:ea typeface="字魂95号-手刻宋" panose="00000500000000000000" charset="-122"/>
              <a:cs typeface="Arial" panose="020B0604020202020204" pitchFamily="34" charset="0"/>
            </a:endParaRPr>
          </a:p>
        </p:txBody>
      </p:sp>
      <p:sp>
        <p:nvSpPr>
          <p:cNvPr id="21" name="文本框 33">
            <a:extLst>
              <a:ext uri="{FF2B5EF4-FFF2-40B4-BE49-F238E27FC236}">
                <a16:creationId xmlns="" xmlns:a16="http://schemas.microsoft.com/office/drawing/2014/main" id="{8E122504-08E2-4F04-A7CA-F6B2F34D7509}"/>
              </a:ext>
            </a:extLst>
          </p:cNvPr>
          <p:cNvSpPr txBox="1"/>
          <p:nvPr/>
        </p:nvSpPr>
        <p:spPr>
          <a:xfrm>
            <a:off x="5388560" y="1986195"/>
            <a:ext cx="11362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 b="1" dirty="0">
                <a:ln w="12700" cmpd="sng">
                  <a:noFill/>
                  <a:prstDash val="solid"/>
                </a:ln>
                <a:solidFill>
                  <a:srgbClr val="7030A0"/>
                </a:solidFill>
                <a:effectLst/>
                <a:latin typeface="Times  New Roman"/>
                <a:ea typeface="字魂95号-手刻宋" panose="00000500000000000000" charset="-122"/>
                <a:cs typeface="Arial" panose="020B0604020202020204" pitchFamily="34" charset="0"/>
              </a:rPr>
              <a:t>II.</a:t>
            </a:r>
            <a:endParaRPr lang="zh-CN" altLang="en-US" sz="7200" b="1" dirty="0">
              <a:ln w="12700" cmpd="sng">
                <a:noFill/>
                <a:prstDash val="solid"/>
              </a:ln>
              <a:solidFill>
                <a:srgbClr val="7030A0"/>
              </a:solidFill>
              <a:effectLst/>
              <a:latin typeface="Times  New Roman"/>
              <a:ea typeface="字魂95号-手刻宋" panose="00000500000000000000" charset="-122"/>
              <a:cs typeface="Arial" panose="020B0604020202020204" pitchFamily="34" charset="0"/>
            </a:endParaRPr>
          </a:p>
        </p:txBody>
      </p:sp>
      <p:sp>
        <p:nvSpPr>
          <p:cNvPr id="22" name="文本框 33">
            <a:extLst>
              <a:ext uri="{FF2B5EF4-FFF2-40B4-BE49-F238E27FC236}">
                <a16:creationId xmlns="" xmlns:a16="http://schemas.microsoft.com/office/drawing/2014/main" id="{DA6BE5C8-7A7D-4E27-B6F8-E8C4571905A8}"/>
              </a:ext>
            </a:extLst>
          </p:cNvPr>
          <p:cNvSpPr txBox="1"/>
          <p:nvPr/>
        </p:nvSpPr>
        <p:spPr>
          <a:xfrm>
            <a:off x="8846041" y="2013637"/>
            <a:ext cx="12047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 b="1" dirty="0">
                <a:ln w="12700" cmpd="sng">
                  <a:noFill/>
                  <a:prstDash val="solid"/>
                </a:ln>
                <a:solidFill>
                  <a:srgbClr val="7030A0"/>
                </a:solidFill>
                <a:effectLst/>
                <a:latin typeface="Times  New Roman"/>
                <a:ea typeface="字魂95号-手刻宋" panose="00000500000000000000" charset="-122"/>
                <a:cs typeface="Arial" panose="020B0604020202020204" pitchFamily="34" charset="0"/>
              </a:rPr>
              <a:t>III.</a:t>
            </a:r>
            <a:endParaRPr lang="zh-CN" altLang="en-US" sz="7200" b="1" dirty="0">
              <a:ln w="12700" cmpd="sng">
                <a:noFill/>
                <a:prstDash val="solid"/>
              </a:ln>
              <a:solidFill>
                <a:srgbClr val="7030A0"/>
              </a:solidFill>
              <a:effectLst/>
              <a:latin typeface="Times  New Roman"/>
              <a:ea typeface="字魂95号-手刻宋" panose="00000500000000000000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908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</p:bld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lipstream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4513</TotalTime>
  <Words>1650</Words>
  <Application>Microsoft Office PowerPoint</Application>
  <PresentationFormat>Custom</PresentationFormat>
  <Paragraphs>253</Paragraphs>
  <Slides>30</Slides>
  <Notes>1</Notes>
  <HiddenSlides>3</HiddenSlides>
  <MMClips>1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2" baseType="lpstr">
      <vt:lpstr>2_Office Theme</vt:lpstr>
      <vt:lpstr>Slipstream</vt:lpstr>
      <vt:lpstr>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KHỞI ĐỘNG</dc:title>
  <dc:creator>Windows User</dc:creator>
  <cp:lastModifiedBy>Admin</cp:lastModifiedBy>
  <cp:revision>410</cp:revision>
  <cp:lastPrinted>2024-04-03T02:10:19Z</cp:lastPrinted>
  <dcterms:created xsi:type="dcterms:W3CDTF">2022-07-11T06:12:15Z</dcterms:created>
  <dcterms:modified xsi:type="dcterms:W3CDTF">2024-04-10T10:06:41Z</dcterms:modified>
</cp:coreProperties>
</file>